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2" y="1328"/>
      </p:cViewPr>
      <p:guideLst>
        <p:guide orient="horz" pos="2160"/>
        <p:guide pos="36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patró.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9202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4730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7600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272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2989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658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2924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4445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51666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5489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7527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08DCF-29A8-4E2D-AFE5-CE289ACE00A1}" type="datetimeFigureOut">
              <a:rPr lang="ca-ES" smtClean="0"/>
              <a:t>2/3/19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8169F-E4DB-4B04-95F2-6E88A5BA4F2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9155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QuadreDeText 4"/>
          <p:cNvSpPr txBox="1"/>
          <p:nvPr/>
        </p:nvSpPr>
        <p:spPr>
          <a:xfrm>
            <a:off x="1769150" y="1500611"/>
            <a:ext cx="16559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use of Wikipedia</a:t>
            </a:r>
          </a:p>
        </p:txBody>
      </p:sp>
      <p:sp>
        <p:nvSpPr>
          <p:cNvPr id="6" name="QuadreDeText 5"/>
          <p:cNvSpPr txBox="1"/>
          <p:nvPr/>
        </p:nvSpPr>
        <p:spPr>
          <a:xfrm>
            <a:off x="5016501" y="1499777"/>
            <a:ext cx="1655999" cy="64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performance</a:t>
            </a:r>
          </a:p>
        </p:txBody>
      </p:sp>
      <p:sp>
        <p:nvSpPr>
          <p:cNvPr id="7" name="QuadreDeText 6"/>
          <p:cNvSpPr txBox="1"/>
          <p:nvPr/>
        </p:nvSpPr>
        <p:spPr>
          <a:xfrm>
            <a:off x="8263852" y="1499777"/>
            <a:ext cx="165557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Perceived value of Wikipedia</a:t>
            </a:r>
          </a:p>
        </p:txBody>
      </p:sp>
      <p:cxnSp>
        <p:nvCxnSpPr>
          <p:cNvPr id="9" name="Connector de fletxa recta 8"/>
          <p:cNvCxnSpPr>
            <a:cxnSpLocks/>
            <a:stCxn id="5" idx="3"/>
            <a:endCxn id="6" idx="1"/>
          </p:cNvCxnSpPr>
          <p:nvPr/>
        </p:nvCxnSpPr>
        <p:spPr>
          <a:xfrm>
            <a:off x="3425149" y="1823777"/>
            <a:ext cx="159135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de fletxa recta 10"/>
          <p:cNvCxnSpPr>
            <a:cxnSpLocks/>
            <a:stCxn id="6" idx="3"/>
            <a:endCxn id="7" idx="1"/>
          </p:cNvCxnSpPr>
          <p:nvPr/>
        </p:nvCxnSpPr>
        <p:spPr>
          <a:xfrm flipV="1">
            <a:off x="6672500" y="1822943"/>
            <a:ext cx="1591352" cy="8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QuadreDeText 13"/>
          <p:cNvSpPr txBox="1"/>
          <p:nvPr/>
        </p:nvSpPr>
        <p:spPr>
          <a:xfrm>
            <a:off x="5016500" y="3790811"/>
            <a:ext cx="1655999" cy="64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discipline</a:t>
            </a:r>
          </a:p>
        </p:txBody>
      </p:sp>
      <p:cxnSp>
        <p:nvCxnSpPr>
          <p:cNvPr id="16" name="Connector angular 15"/>
          <p:cNvCxnSpPr>
            <a:cxnSpLocks/>
            <a:stCxn id="14" idx="1"/>
          </p:cNvCxnSpPr>
          <p:nvPr/>
        </p:nvCxnSpPr>
        <p:spPr>
          <a:xfrm rot="10800000">
            <a:off x="4218740" y="1883865"/>
            <a:ext cx="797760" cy="2230946"/>
          </a:xfrm>
          <a:prstGeom prst="bentConnector2">
            <a:avLst/>
          </a:prstGeom>
          <a:ln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angular 17"/>
          <p:cNvCxnSpPr>
            <a:cxnSpLocks/>
            <a:stCxn id="14" idx="3"/>
          </p:cNvCxnSpPr>
          <p:nvPr/>
        </p:nvCxnSpPr>
        <p:spPr>
          <a:xfrm flipV="1">
            <a:off x="6672499" y="1895546"/>
            <a:ext cx="795677" cy="2219265"/>
          </a:xfrm>
          <a:prstGeom prst="bentConnector2">
            <a:avLst/>
          </a:prstGeom>
          <a:ln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QuadreDeText 1"/>
          <p:cNvSpPr txBox="1"/>
          <p:nvPr/>
        </p:nvSpPr>
        <p:spPr>
          <a:xfrm>
            <a:off x="3979525" y="139435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H1</a:t>
            </a:r>
          </a:p>
        </p:txBody>
      </p:sp>
      <p:sp>
        <p:nvSpPr>
          <p:cNvPr id="12" name="QuadreDeText 11"/>
          <p:cNvSpPr txBox="1"/>
          <p:nvPr/>
        </p:nvSpPr>
        <p:spPr>
          <a:xfrm>
            <a:off x="4372902" y="362784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H3</a:t>
            </a:r>
          </a:p>
        </p:txBody>
      </p:sp>
      <p:sp>
        <p:nvSpPr>
          <p:cNvPr id="13" name="QuadreDeText 12"/>
          <p:cNvSpPr txBox="1"/>
          <p:nvPr/>
        </p:nvSpPr>
        <p:spPr>
          <a:xfrm>
            <a:off x="6829037" y="362784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H4</a:t>
            </a:r>
          </a:p>
        </p:txBody>
      </p:sp>
      <p:sp>
        <p:nvSpPr>
          <p:cNvPr id="15" name="QuadreDeText 14"/>
          <p:cNvSpPr txBox="1"/>
          <p:nvPr/>
        </p:nvSpPr>
        <p:spPr>
          <a:xfrm>
            <a:off x="7226876" y="139435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</a:p>
        </p:txBody>
      </p:sp>
    </p:spTree>
    <p:extLst>
      <p:ext uri="{BB962C8B-B14F-4D97-AF65-F5344CB8AC3E}">
        <p14:creationId xmlns:p14="http://schemas.microsoft.com/office/powerpoint/2010/main" val="5611606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</Words>
  <Application>Microsoft Macintosh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l'Office</vt:lpstr>
      <vt:lpstr>Presentación de PowerPoint</vt:lpstr>
    </vt:vector>
  </TitlesOfParts>
  <Company>UOC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Antoni Meseguer Artola</dc:creator>
  <cp:lastModifiedBy>Inma Rodríguez Ardura</cp:lastModifiedBy>
  <cp:revision>8</cp:revision>
  <dcterms:created xsi:type="dcterms:W3CDTF">2017-04-18T14:46:22Z</dcterms:created>
  <dcterms:modified xsi:type="dcterms:W3CDTF">2019-03-02T17:46:13Z</dcterms:modified>
</cp:coreProperties>
</file>