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 snapToGrid="0" snapToObjects="1">
      <p:cViewPr varScale="1">
        <p:scale>
          <a:sx n="112" d="100"/>
          <a:sy n="112" d="100"/>
        </p:scale>
        <p:origin x="57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BDF25E-0D52-E44A-8EDB-A070AA2369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C26F748-37B6-584A-80D8-8C044F0650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77AFF5-4171-9245-8893-CF9B28B3F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E70E75-87DF-4547-8CBF-5EEBFAB2A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60B121-BA50-8341-8D08-5A0906F4F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0536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D81236-20D0-6B41-A462-B40233B45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6A850F7-627C-EA46-A070-2C2EA87F17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CA4C78-5976-BE41-868E-CCA8038A2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5DC9A3-734F-DD48-AF09-DA9A5A7C5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2BB235-539B-C445-9D18-6BF489FC8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9064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1BAF91B-C24D-A44B-8DAB-DEA3DFE8EF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3E25766-0BE1-E644-8A8B-297925D3F3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ABE0255-F731-2D41-A204-14DB4A94C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CB73862-2A79-6045-BDE4-BBCA20C44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BFE39F-F771-DA4E-A3A7-F5ECF062B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167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D8ACDB-52B1-7E4C-8721-FC27FD7D9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FE103E-DF96-C94C-83AD-8C9AA72EE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920707F-40AB-6143-8FC6-14CA010AD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9DE4CB-0B91-0D4E-8C50-E7AEA1F1E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0DE7FF-A91F-D34B-8701-0446A33A0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487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35B775-69D0-CB46-A31B-D00E39F59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3606FAA-A70A-644E-91FE-C888D82ACB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AF7605-398E-8E42-BC74-E2CD652DB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8E8FBB7-8641-1E4D-99DE-92C4530DE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A5C8FB-512D-AF4D-B245-0B97E7BA9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8826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FB6703-42D2-8842-9D9C-E386B099D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5896703-ED0B-7740-974C-06E3CC745A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883FC31-321B-394D-93AB-22AE8D1663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8277F46-7FDB-5245-B7B1-7463AC9EA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6965AB8-F9AA-8641-859C-938FE10A6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2F8DDD7-960B-4640-9AC9-1A2C82AF8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8665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3DAB5E-DD4F-E84D-A9E4-5113086AF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511D64C-87AC-5341-B6DF-D5DC0A14E3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2CF7B5F-56BB-4549-9E27-5AC776926D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8972DD7-7C22-F04A-9041-4AB7DCD570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180393E-4D1C-DB42-987E-8034AD202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7F9247C-5BC1-1C42-88F1-F735700C7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3B42EB6-C955-E14D-8F20-53059D3FF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99EB167-8423-E347-A2F5-C2D659D10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0836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9D91E9-504C-1249-87FE-D0DC2F394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9799D8D-E8DD-5F49-B728-D94EA20A5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6819540-FD1D-5944-B52A-75255D914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C614A75-C2D5-CA4E-B18E-72BC8FAB7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962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1984684-7019-4E4E-913D-4FE61EA59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A16221E-102E-204E-AD58-069342CEF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8C66179-1BC9-524A-90B8-E53936231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3081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AC97B9-6C02-C143-AA06-425D05648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129C49-0D5F-0B4A-8025-0FFC542C3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A9B4D70-5CD3-5A4C-8588-F32161EAB5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7437AF2-C39A-2240-86F9-AA5A3A753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4317A88-C7FC-7941-9EF9-2DAC9A305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60E5FCB-DFD1-9D45-A192-BF27B9BA3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7624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9A15AF-1A15-BE41-B897-F67F6F470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C3C267B-76CB-6A4A-9173-62691A583A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B122D7-F09A-7C47-AC14-6667A8C06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489C9ED-FBD0-1A4C-A670-17648FA7E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9330722-6357-234A-915D-61071B57D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8442BB-A3D4-B742-9C5C-7EC368044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7142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4DDB9BF-8378-B34F-B57E-F5B88074E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349E2D6-51AE-0441-A78F-54485E1A94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B3A39AD-200E-4441-889B-912703A18D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2311C7C-DF64-6F47-994E-36DB296BEB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B2682F-F84A-FB47-B50A-B4F306D75A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181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8011E8F-B8A5-AD4E-BF19-B4ADD8AD7D12}"/>
              </a:ext>
            </a:extLst>
          </p:cNvPr>
          <p:cNvSpPr txBox="1"/>
          <p:nvPr/>
        </p:nvSpPr>
        <p:spPr>
          <a:xfrm>
            <a:off x="325124" y="2504241"/>
            <a:ext cx="3371846" cy="156966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Consumo de información a través de los medios sociales “escritos” y contactos cara a cada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B26ECBD-CFFF-EB4F-9CA2-1D0E255C0FEB}"/>
              </a:ext>
            </a:extLst>
          </p:cNvPr>
          <p:cNvSpPr txBox="1"/>
          <p:nvPr/>
        </p:nvSpPr>
        <p:spPr>
          <a:xfrm>
            <a:off x="4800600" y="790889"/>
            <a:ext cx="2775270" cy="120032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Conocimiento percibido sobre el coronavirus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D6EEC8C-455A-EB4A-BD7A-3F382D3A21F5}"/>
              </a:ext>
            </a:extLst>
          </p:cNvPr>
          <p:cNvSpPr txBox="1"/>
          <p:nvPr/>
        </p:nvSpPr>
        <p:spPr>
          <a:xfrm>
            <a:off x="5048133" y="2694488"/>
            <a:ext cx="2339951" cy="120032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Percepción de gravedad del coronavirus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5767D87-678B-EB4D-A81C-C95EE9BD5DD8}"/>
              </a:ext>
            </a:extLst>
          </p:cNvPr>
          <p:cNvSpPr txBox="1"/>
          <p:nvPr/>
        </p:nvSpPr>
        <p:spPr>
          <a:xfrm>
            <a:off x="4898035" y="4623846"/>
            <a:ext cx="2526023" cy="83099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Estado de animo (balanza afectiva)</a:t>
            </a:r>
            <a:r>
              <a:rPr lang="es-ES" sz="2400" dirty="0">
                <a:effectLst/>
              </a:rPr>
              <a:t> </a:t>
            </a:r>
            <a:endParaRPr lang="es-ES" sz="24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0F53CC8-19A2-FA47-82E9-35C7B55D2B7B}"/>
              </a:ext>
            </a:extLst>
          </p:cNvPr>
          <p:cNvSpPr txBox="1"/>
          <p:nvPr/>
        </p:nvSpPr>
        <p:spPr>
          <a:xfrm>
            <a:off x="8831577" y="2873572"/>
            <a:ext cx="2886988" cy="83099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Adopción de medidas de prevención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4CF7D384-F064-784A-A99B-020D114D21B0}"/>
              </a:ext>
            </a:extLst>
          </p:cNvPr>
          <p:cNvCxnSpPr>
            <a:cxnSpLocks/>
            <a:stCxn id="2" idx="0"/>
            <a:endCxn id="3" idx="1"/>
          </p:cNvCxnSpPr>
          <p:nvPr/>
        </p:nvCxnSpPr>
        <p:spPr>
          <a:xfrm flipV="1">
            <a:off x="2011047" y="1391054"/>
            <a:ext cx="2789553" cy="1113187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4E936488-5935-1647-A47C-D79AD74400D4}"/>
              </a:ext>
            </a:extLst>
          </p:cNvPr>
          <p:cNvCxnSpPr>
            <a:cxnSpLocks/>
            <a:stCxn id="2" idx="2"/>
            <a:endCxn id="5" idx="1"/>
          </p:cNvCxnSpPr>
          <p:nvPr/>
        </p:nvCxnSpPr>
        <p:spPr>
          <a:xfrm>
            <a:off x="2011047" y="4073901"/>
            <a:ext cx="2886988" cy="965444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2C3F02CB-19D9-2B46-A6E5-4CEB3391BA2A}"/>
              </a:ext>
            </a:extLst>
          </p:cNvPr>
          <p:cNvCxnSpPr>
            <a:cxnSpLocks/>
            <a:stCxn id="3" idx="3"/>
            <a:endCxn id="6" idx="0"/>
          </p:cNvCxnSpPr>
          <p:nvPr/>
        </p:nvCxnSpPr>
        <p:spPr>
          <a:xfrm>
            <a:off x="7575870" y="1391054"/>
            <a:ext cx="2699201" cy="148251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B402E950-965F-D249-963F-1F168EC3D8D7}"/>
              </a:ext>
            </a:extLst>
          </p:cNvPr>
          <p:cNvCxnSpPr>
            <a:cxnSpLocks/>
            <a:stCxn id="5" idx="3"/>
            <a:endCxn id="6" idx="2"/>
          </p:cNvCxnSpPr>
          <p:nvPr/>
        </p:nvCxnSpPr>
        <p:spPr>
          <a:xfrm flipV="1">
            <a:off x="7424058" y="3704569"/>
            <a:ext cx="2851013" cy="133477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97F27751-C496-5A47-B7E0-8B1EE487095E}"/>
              </a:ext>
            </a:extLst>
          </p:cNvPr>
          <p:cNvCxnSpPr>
            <a:cxnSpLocks/>
            <a:stCxn id="2" idx="3"/>
            <a:endCxn id="4" idx="1"/>
          </p:cNvCxnSpPr>
          <p:nvPr/>
        </p:nvCxnSpPr>
        <p:spPr>
          <a:xfrm>
            <a:off x="3696970" y="3289071"/>
            <a:ext cx="1351163" cy="5582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DB7A40FD-3119-DA46-8D86-D6F2C76AFBB7}"/>
              </a:ext>
            </a:extLst>
          </p:cNvPr>
          <p:cNvCxnSpPr>
            <a:cxnSpLocks/>
            <a:stCxn id="4" idx="3"/>
            <a:endCxn id="6" idx="1"/>
          </p:cNvCxnSpPr>
          <p:nvPr/>
        </p:nvCxnSpPr>
        <p:spPr>
          <a:xfrm flipV="1">
            <a:off x="7388084" y="3289071"/>
            <a:ext cx="1443493" cy="5582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angular 31">
            <a:extLst>
              <a:ext uri="{FF2B5EF4-FFF2-40B4-BE49-F238E27FC236}">
                <a16:creationId xmlns:a16="http://schemas.microsoft.com/office/drawing/2014/main" id="{8013D66B-4801-7348-9433-04036A4E433A}"/>
              </a:ext>
            </a:extLst>
          </p:cNvPr>
          <p:cNvCxnSpPr>
            <a:cxnSpLocks/>
            <a:stCxn id="2" idx="2"/>
          </p:cNvCxnSpPr>
          <p:nvPr/>
        </p:nvCxnSpPr>
        <p:spPr>
          <a:xfrm rot="16200000" flipH="1">
            <a:off x="1027303" y="5057644"/>
            <a:ext cx="1967489" cy="1"/>
          </a:xfrm>
          <a:prstGeom prst="bentConnector3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0E72D504-F3F5-B446-83BB-3E09258F6783}"/>
              </a:ext>
            </a:extLst>
          </p:cNvPr>
          <p:cNvCxnSpPr>
            <a:cxnSpLocks/>
          </p:cNvCxnSpPr>
          <p:nvPr/>
        </p:nvCxnSpPr>
        <p:spPr>
          <a:xfrm>
            <a:off x="2011047" y="6024880"/>
            <a:ext cx="8251324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434D04B8-28CC-A347-83E8-3EAEDCA78282}"/>
              </a:ext>
            </a:extLst>
          </p:cNvPr>
          <p:cNvCxnSpPr>
            <a:endCxn id="6" idx="2"/>
          </p:cNvCxnSpPr>
          <p:nvPr/>
        </p:nvCxnSpPr>
        <p:spPr>
          <a:xfrm flipV="1">
            <a:off x="10275071" y="3704569"/>
            <a:ext cx="0" cy="2336821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uadroTexto 19">
            <a:extLst>
              <a:ext uri="{FF2B5EF4-FFF2-40B4-BE49-F238E27FC236}">
                <a16:creationId xmlns:a16="http://schemas.microsoft.com/office/drawing/2014/main" id="{432C243B-1A3B-BF44-843E-AE0CAE577882}"/>
              </a:ext>
            </a:extLst>
          </p:cNvPr>
          <p:cNvSpPr txBox="1"/>
          <p:nvPr/>
        </p:nvSpPr>
        <p:spPr>
          <a:xfrm>
            <a:off x="2731770" y="1428750"/>
            <a:ext cx="11031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.16 ***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C17CB32D-8D36-524E-B23A-037218333731}"/>
              </a:ext>
            </a:extLst>
          </p:cNvPr>
          <p:cNvSpPr txBox="1"/>
          <p:nvPr/>
        </p:nvSpPr>
        <p:spPr>
          <a:xfrm>
            <a:off x="3834957" y="2757943"/>
            <a:ext cx="11031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.14 ***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47369451-9AE0-824F-A4A3-060730755F12}"/>
              </a:ext>
            </a:extLst>
          </p:cNvPr>
          <p:cNvSpPr txBox="1"/>
          <p:nvPr/>
        </p:nvSpPr>
        <p:spPr>
          <a:xfrm>
            <a:off x="2758784" y="4633480"/>
            <a:ext cx="949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.09 **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12C4795-7774-184C-BA35-AC3129F8F75A}"/>
              </a:ext>
            </a:extLst>
          </p:cNvPr>
          <p:cNvSpPr txBox="1"/>
          <p:nvPr/>
        </p:nvSpPr>
        <p:spPr>
          <a:xfrm>
            <a:off x="8704957" y="1485982"/>
            <a:ext cx="7954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.15 *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131F12E3-7B69-A944-9A70-A9E5662AA3D7}"/>
              </a:ext>
            </a:extLst>
          </p:cNvPr>
          <p:cNvSpPr txBox="1"/>
          <p:nvPr/>
        </p:nvSpPr>
        <p:spPr>
          <a:xfrm>
            <a:off x="7776245" y="2759195"/>
            <a:ext cx="6671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-.02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61D0DDEF-703A-774E-9329-829C5BBBCE59}"/>
              </a:ext>
            </a:extLst>
          </p:cNvPr>
          <p:cNvSpPr txBox="1"/>
          <p:nvPr/>
        </p:nvSpPr>
        <p:spPr>
          <a:xfrm>
            <a:off x="8704957" y="4459271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.06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F1DD43C7-A014-E640-8DFE-3BD370F812A2}"/>
              </a:ext>
            </a:extLst>
          </p:cNvPr>
          <p:cNvSpPr txBox="1"/>
          <p:nvPr/>
        </p:nvSpPr>
        <p:spPr>
          <a:xfrm>
            <a:off x="5580536" y="6037580"/>
            <a:ext cx="12153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.06 (.03)</a:t>
            </a:r>
          </a:p>
        </p:txBody>
      </p:sp>
    </p:spTree>
    <p:extLst>
      <p:ext uri="{BB962C8B-B14F-4D97-AF65-F5344CB8AC3E}">
        <p14:creationId xmlns:p14="http://schemas.microsoft.com/office/powerpoint/2010/main" val="7164124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60</Words>
  <Application>Microsoft Macintosh PowerPoint</Application>
  <PresentationFormat>Panorámica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jigartua@usal.es</dc:creator>
  <cp:lastModifiedBy>jigartua@usal.es</cp:lastModifiedBy>
  <cp:revision>9</cp:revision>
  <dcterms:created xsi:type="dcterms:W3CDTF">2020-05-13T10:22:47Z</dcterms:created>
  <dcterms:modified xsi:type="dcterms:W3CDTF">2020-05-18T10:34:52Z</dcterms:modified>
</cp:coreProperties>
</file>