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12" d="100"/>
          <a:sy n="112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DF25E-0D52-E44A-8EDB-A070AA236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26F748-37B6-584A-80D8-8C044F065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77AFF5-4171-9245-8893-CF9B28B3F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E70E75-87DF-4547-8CBF-5EEBFAB2A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60B121-BA50-8341-8D08-5A0906F4F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53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81236-20D0-6B41-A462-B40233B45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A850F7-627C-EA46-A070-2C2EA87F1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CA4C78-5976-BE41-868E-CCA8038A2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5DC9A3-734F-DD48-AF09-DA9A5A7C5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BB235-539B-C445-9D18-6BF489FC8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06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BAF91B-C24D-A44B-8DAB-DEA3DFE8E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E25766-0BE1-E644-8A8B-297925D3F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BE0255-F731-2D41-A204-14DB4A94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B73862-2A79-6045-BDE4-BBCA20C4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BFE39F-F771-DA4E-A3A7-F5ECF062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167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D8ACDB-52B1-7E4C-8721-FC27FD7D9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E103E-DF96-C94C-83AD-8C9AA72EE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20707F-40AB-6143-8FC6-14CA010AD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9DE4CB-0B91-0D4E-8C50-E7AEA1F1E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0DE7FF-A91F-D34B-8701-0446A33A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87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35B775-69D0-CB46-A31B-D00E39F59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606FAA-A70A-644E-91FE-C888D82AC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AF7605-398E-8E42-BC74-E2CD652D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E8FBB7-8641-1E4D-99DE-92C4530DE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A5C8FB-512D-AF4D-B245-0B97E7BA9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82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B6703-42D2-8842-9D9C-E386B099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896703-ED0B-7740-974C-06E3CC745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83FC31-321B-394D-93AB-22AE8D166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277F46-7FDB-5245-B7B1-7463AC9E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965AB8-F9AA-8641-859C-938FE10A6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F8DDD7-960B-4640-9AC9-1A2C82AF8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665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DAB5E-DD4F-E84D-A9E4-5113086AF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11D64C-87AC-5341-B6DF-D5DC0A14E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CF7B5F-56BB-4549-9E27-5AC77692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972DD7-7C22-F04A-9041-4AB7DCD57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80393E-4D1C-DB42-987E-8034AD202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F9247C-5BC1-1C42-88F1-F735700C7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B42EB6-C955-E14D-8F20-53059D3FF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99EB167-8423-E347-A2F5-C2D659D1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83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91E9-504C-1249-87FE-D0DC2F39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9799D8D-E8DD-5F49-B728-D94EA20A5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6819540-FD1D-5944-B52A-75255D914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C614A75-C2D5-CA4E-B18E-72BC8FAB7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62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1984684-7019-4E4E-913D-4FE61EA59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A16221E-102E-204E-AD58-069342CE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C66179-1BC9-524A-90B8-E5393623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308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C97B9-6C02-C143-AA06-425D05648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129C49-0D5F-0B4A-8025-0FFC542C3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9B4D70-5CD3-5A4C-8588-F32161EAB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437AF2-C39A-2240-86F9-AA5A3A753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317A88-C7FC-7941-9EF9-2DAC9A305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0E5FCB-DFD1-9D45-A192-BF27B9BA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62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A15AF-1A15-BE41-B897-F67F6F470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C3C267B-76CB-6A4A-9173-62691A583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B122D7-F09A-7C47-AC14-6667A8C06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89C9ED-FBD0-1A4C-A670-17648FA7E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330722-6357-234A-915D-61071B57D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8442BB-A3D4-B742-9C5C-7EC368044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714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DDB9BF-8378-B34F-B57E-F5B88074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49E2D6-51AE-0441-A78F-54485E1A9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3A39AD-200E-4441-889B-912703A18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72AE2-5B1D-BF4C-B9D4-56F50DA854C2}" type="datetimeFigureOut">
              <a:rPr lang="es-ES" smtClean="0"/>
              <a:t>18/5/20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311C7C-DF64-6F47-994E-36DB296BE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B2682F-F84A-FB47-B50A-B4F306D75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A96F0-6B69-CA40-8062-F94BC31819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8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011E8F-B8A5-AD4E-BF19-B4ADD8AD7D12}"/>
              </a:ext>
            </a:extLst>
          </p:cNvPr>
          <p:cNvSpPr txBox="1"/>
          <p:nvPr/>
        </p:nvSpPr>
        <p:spPr>
          <a:xfrm>
            <a:off x="359663" y="2504241"/>
            <a:ext cx="3097006" cy="156966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Consumo de información a través de los medios sociales “visuales”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26ECBD-CFFF-EB4F-9CA2-1D0E255C0FEB}"/>
              </a:ext>
            </a:extLst>
          </p:cNvPr>
          <p:cNvSpPr txBox="1"/>
          <p:nvPr/>
        </p:nvSpPr>
        <p:spPr>
          <a:xfrm>
            <a:off x="4800600" y="790889"/>
            <a:ext cx="2775270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Conocimiento percibido sobre el coronavirus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6EEC8C-455A-EB4A-BD7A-3F382D3A21F5}"/>
              </a:ext>
            </a:extLst>
          </p:cNvPr>
          <p:cNvSpPr txBox="1"/>
          <p:nvPr/>
        </p:nvSpPr>
        <p:spPr>
          <a:xfrm>
            <a:off x="5048133" y="2694488"/>
            <a:ext cx="2339951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Percepción de gravedad del coronavirus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767D87-678B-EB4D-A81C-C95EE9BD5DD8}"/>
              </a:ext>
            </a:extLst>
          </p:cNvPr>
          <p:cNvSpPr txBox="1"/>
          <p:nvPr/>
        </p:nvSpPr>
        <p:spPr>
          <a:xfrm>
            <a:off x="4898035" y="4544350"/>
            <a:ext cx="2526023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Estado de animo (balanza afectiva)</a:t>
            </a:r>
            <a:r>
              <a:rPr lang="es-ES" sz="2400" dirty="0">
                <a:effectLst/>
              </a:rPr>
              <a:t> </a:t>
            </a:r>
            <a:endParaRPr lang="es-ES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0F53CC8-19A2-FA47-82E9-35C7B55D2B7B}"/>
              </a:ext>
            </a:extLst>
          </p:cNvPr>
          <p:cNvSpPr txBox="1"/>
          <p:nvPr/>
        </p:nvSpPr>
        <p:spPr>
          <a:xfrm>
            <a:off x="8831577" y="2873572"/>
            <a:ext cx="2886988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Adopción de medidas de prevención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4CF7D384-F064-784A-A99B-020D114D21B0}"/>
              </a:ext>
            </a:extLst>
          </p:cNvPr>
          <p:cNvCxnSpPr>
            <a:cxnSpLocks/>
            <a:stCxn id="2" idx="0"/>
            <a:endCxn id="3" idx="1"/>
          </p:cNvCxnSpPr>
          <p:nvPr/>
        </p:nvCxnSpPr>
        <p:spPr>
          <a:xfrm flipV="1">
            <a:off x="1908166" y="1391054"/>
            <a:ext cx="2892434" cy="111318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4E936488-5935-1647-A47C-D79AD74400D4}"/>
              </a:ext>
            </a:extLst>
          </p:cNvPr>
          <p:cNvCxnSpPr>
            <a:cxnSpLocks/>
            <a:stCxn id="2" idx="2"/>
            <a:endCxn id="5" idx="1"/>
          </p:cNvCxnSpPr>
          <p:nvPr/>
        </p:nvCxnSpPr>
        <p:spPr>
          <a:xfrm>
            <a:off x="1908166" y="4073901"/>
            <a:ext cx="2989869" cy="88594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2C3F02CB-19D9-2B46-A6E5-4CEB3391BA2A}"/>
              </a:ext>
            </a:extLst>
          </p:cNvPr>
          <p:cNvCxnSpPr>
            <a:cxnSpLocks/>
            <a:stCxn id="3" idx="3"/>
            <a:endCxn id="6" idx="0"/>
          </p:cNvCxnSpPr>
          <p:nvPr/>
        </p:nvCxnSpPr>
        <p:spPr>
          <a:xfrm>
            <a:off x="7575870" y="1391054"/>
            <a:ext cx="2699201" cy="148251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402E950-965F-D249-963F-1F168EC3D8D7}"/>
              </a:ext>
            </a:extLst>
          </p:cNvPr>
          <p:cNvCxnSpPr>
            <a:cxnSpLocks/>
            <a:stCxn id="5" idx="3"/>
            <a:endCxn id="6" idx="2"/>
          </p:cNvCxnSpPr>
          <p:nvPr/>
        </p:nvCxnSpPr>
        <p:spPr>
          <a:xfrm flipV="1">
            <a:off x="7424058" y="3704569"/>
            <a:ext cx="2851013" cy="125528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7F27751-C496-5A47-B7E0-8B1EE487095E}"/>
              </a:ext>
            </a:extLst>
          </p:cNvPr>
          <p:cNvCxnSpPr>
            <a:cxnSpLocks/>
            <a:stCxn id="2" idx="3"/>
            <a:endCxn id="4" idx="1"/>
          </p:cNvCxnSpPr>
          <p:nvPr/>
        </p:nvCxnSpPr>
        <p:spPr>
          <a:xfrm>
            <a:off x="3456669" y="3289071"/>
            <a:ext cx="1591464" cy="558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DB7A40FD-3119-DA46-8D86-D6F2C76AFBB7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7388084" y="3289071"/>
            <a:ext cx="1443493" cy="558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E72D504-F3F5-B446-83BB-3E09258F6783}"/>
              </a:ext>
            </a:extLst>
          </p:cNvPr>
          <p:cNvCxnSpPr>
            <a:cxnSpLocks/>
          </p:cNvCxnSpPr>
          <p:nvPr/>
        </p:nvCxnSpPr>
        <p:spPr>
          <a:xfrm flipV="1">
            <a:off x="1908166" y="6024880"/>
            <a:ext cx="8354205" cy="1651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434D04B8-28CC-A347-83E8-3EAEDCA78282}"/>
              </a:ext>
            </a:extLst>
          </p:cNvPr>
          <p:cNvCxnSpPr>
            <a:endCxn id="6" idx="2"/>
          </p:cNvCxnSpPr>
          <p:nvPr/>
        </p:nvCxnSpPr>
        <p:spPr>
          <a:xfrm flipV="1">
            <a:off x="10275071" y="3704569"/>
            <a:ext cx="0" cy="233682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32C243B-1A3B-BF44-843E-AE0CAE577882}"/>
              </a:ext>
            </a:extLst>
          </p:cNvPr>
          <p:cNvSpPr txBox="1"/>
          <p:nvPr/>
        </p:nvSpPr>
        <p:spPr>
          <a:xfrm>
            <a:off x="2840372" y="1387460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.02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17CB32D-8D36-524E-B23A-037218333731}"/>
              </a:ext>
            </a:extLst>
          </p:cNvPr>
          <p:cNvSpPr txBox="1"/>
          <p:nvPr/>
        </p:nvSpPr>
        <p:spPr>
          <a:xfrm>
            <a:off x="3700807" y="2729831"/>
            <a:ext cx="1103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.16 ***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5C9CC4CC-A6AB-5347-81C9-91811041B73A}"/>
              </a:ext>
            </a:extLst>
          </p:cNvPr>
          <p:cNvCxnSpPr>
            <a:stCxn id="2" idx="2"/>
          </p:cNvCxnSpPr>
          <p:nvPr/>
        </p:nvCxnSpPr>
        <p:spPr>
          <a:xfrm>
            <a:off x="1908166" y="4073901"/>
            <a:ext cx="0" cy="196748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5540AEEF-7E8B-8149-A25A-462DA0CFDCC4}"/>
              </a:ext>
            </a:extLst>
          </p:cNvPr>
          <p:cNvSpPr txBox="1"/>
          <p:nvPr/>
        </p:nvSpPr>
        <p:spPr>
          <a:xfrm>
            <a:off x="8662126" y="1442214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.15 **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51C74B2-636C-6F49-B383-EAE4081AD278}"/>
              </a:ext>
            </a:extLst>
          </p:cNvPr>
          <p:cNvSpPr txBox="1"/>
          <p:nvPr/>
        </p:nvSpPr>
        <p:spPr>
          <a:xfrm>
            <a:off x="2844959" y="4633480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-.01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21D91D79-A167-9141-92FC-42392D59C095}"/>
              </a:ext>
            </a:extLst>
          </p:cNvPr>
          <p:cNvSpPr txBox="1"/>
          <p:nvPr/>
        </p:nvSpPr>
        <p:spPr>
          <a:xfrm>
            <a:off x="5488301" y="6088380"/>
            <a:ext cx="1215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.04 (.04)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84DCCC85-6702-B444-915C-22763676054E}"/>
              </a:ext>
            </a:extLst>
          </p:cNvPr>
          <p:cNvSpPr txBox="1"/>
          <p:nvPr/>
        </p:nvSpPr>
        <p:spPr>
          <a:xfrm>
            <a:off x="7776245" y="2760947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-.02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3E2CFF6-5F7E-2343-AEAA-2BFEDEC1C115}"/>
              </a:ext>
            </a:extLst>
          </p:cNvPr>
          <p:cNvSpPr txBox="1"/>
          <p:nvPr/>
        </p:nvSpPr>
        <p:spPr>
          <a:xfrm>
            <a:off x="8694435" y="4443429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.06</a:t>
            </a:r>
          </a:p>
        </p:txBody>
      </p:sp>
    </p:spTree>
    <p:extLst>
      <p:ext uri="{BB962C8B-B14F-4D97-AF65-F5344CB8AC3E}">
        <p14:creationId xmlns:p14="http://schemas.microsoft.com/office/powerpoint/2010/main" val="40156482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53</Words>
  <Application>Microsoft Macintosh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jigartua@usal.es</dc:creator>
  <cp:lastModifiedBy>jigartua@usal.es</cp:lastModifiedBy>
  <cp:revision>9</cp:revision>
  <dcterms:created xsi:type="dcterms:W3CDTF">2020-05-13T10:22:47Z</dcterms:created>
  <dcterms:modified xsi:type="dcterms:W3CDTF">2020-05-18T10:34:20Z</dcterms:modified>
</cp:coreProperties>
</file>