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61" r:id="rId4"/>
    <p:sldId id="257" r:id="rId5"/>
    <p:sldId id="259" r:id="rId6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4381" autoAdjust="0"/>
  </p:normalViewPr>
  <p:slideViewPr>
    <p:cSldViewPr snapToGrid="0">
      <p:cViewPr varScale="1">
        <p:scale>
          <a:sx n="49" d="100"/>
          <a:sy n="49" d="100"/>
        </p:scale>
        <p:origin x="66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A9296-188B-4720-B78A-383422BEF3B2}" type="datetimeFigureOut">
              <a:rPr lang="es-ES" smtClean="0"/>
              <a:t>08/11/2018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9C3DF-3A3C-4861-BB07-A564FB76A6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180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A9296-188B-4720-B78A-383422BEF3B2}" type="datetimeFigureOut">
              <a:rPr lang="es-ES" smtClean="0"/>
              <a:t>08/11/2018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9C3DF-3A3C-4861-BB07-A564FB76A6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77035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A9296-188B-4720-B78A-383422BEF3B2}" type="datetimeFigureOut">
              <a:rPr lang="es-ES" smtClean="0"/>
              <a:t>08/11/2018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9C3DF-3A3C-4861-BB07-A564FB76A6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6331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A9296-188B-4720-B78A-383422BEF3B2}" type="datetimeFigureOut">
              <a:rPr lang="es-ES" smtClean="0"/>
              <a:t>08/11/2018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9C3DF-3A3C-4861-BB07-A564FB76A6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168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A9296-188B-4720-B78A-383422BEF3B2}" type="datetimeFigureOut">
              <a:rPr lang="es-ES" smtClean="0"/>
              <a:t>08/11/2018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9C3DF-3A3C-4861-BB07-A564FB76A6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23689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A9296-188B-4720-B78A-383422BEF3B2}" type="datetimeFigureOut">
              <a:rPr lang="es-ES" smtClean="0"/>
              <a:t>08/11/2018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9C3DF-3A3C-4861-BB07-A564FB76A6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11990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A9296-188B-4720-B78A-383422BEF3B2}" type="datetimeFigureOut">
              <a:rPr lang="es-ES" smtClean="0"/>
              <a:t>08/11/2018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9C3DF-3A3C-4861-BB07-A564FB76A6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5173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A9296-188B-4720-B78A-383422BEF3B2}" type="datetimeFigureOut">
              <a:rPr lang="es-ES" smtClean="0"/>
              <a:t>08/11/2018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9C3DF-3A3C-4861-BB07-A564FB76A6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3482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A9296-188B-4720-B78A-383422BEF3B2}" type="datetimeFigureOut">
              <a:rPr lang="es-ES" smtClean="0"/>
              <a:t>08/11/2018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9C3DF-3A3C-4861-BB07-A564FB76A6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56893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A9296-188B-4720-B78A-383422BEF3B2}" type="datetimeFigureOut">
              <a:rPr lang="es-ES" smtClean="0"/>
              <a:t>08/11/2018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9C3DF-3A3C-4861-BB07-A564FB76A6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0636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A9296-188B-4720-B78A-383422BEF3B2}" type="datetimeFigureOut">
              <a:rPr lang="es-ES" smtClean="0"/>
              <a:t>08/11/2018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9C3DF-3A3C-4861-BB07-A564FB76A6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342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BA9296-188B-4720-B78A-383422BEF3B2}" type="datetimeFigureOut">
              <a:rPr lang="es-ES" smtClean="0"/>
              <a:t>08/11/2018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A9C3DF-3A3C-4861-BB07-A564FB76A6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1685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227811" y="1546167"/>
            <a:ext cx="2410691" cy="428936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4638502" y="1546167"/>
            <a:ext cx="2410691" cy="428936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7" name="Conector recto de flecha 6"/>
          <p:cNvCxnSpPr/>
          <p:nvPr/>
        </p:nvCxnSpPr>
        <p:spPr>
          <a:xfrm>
            <a:off x="4638502" y="1230278"/>
            <a:ext cx="0" cy="4904507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de flecha 8"/>
          <p:cNvCxnSpPr/>
          <p:nvPr/>
        </p:nvCxnSpPr>
        <p:spPr>
          <a:xfrm flipH="1">
            <a:off x="1862051" y="3690851"/>
            <a:ext cx="5569527" cy="0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uadroTexto 13"/>
          <p:cNvSpPr txBox="1"/>
          <p:nvPr/>
        </p:nvSpPr>
        <p:spPr>
          <a:xfrm>
            <a:off x="3562003" y="834225"/>
            <a:ext cx="2152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Alta influencia</a:t>
            </a: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3570315" y="6249372"/>
            <a:ext cx="2152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Baja influencia</a:t>
            </a: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7178039" y="3497865"/>
            <a:ext cx="2152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Pro-vacunas</a:t>
            </a: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-66504" y="3497865"/>
            <a:ext cx="2152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Anti-vacunas</a:t>
            </a: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2599805" y="2295344"/>
            <a:ext cx="16667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dirty="0" smtClean="0"/>
              <a:t>JuanGrvas</a:t>
            </a:r>
          </a:p>
          <a:p>
            <a:pPr algn="ctr"/>
            <a:r>
              <a:rPr lang="es-ES" sz="1600" dirty="0" err="1" smtClean="0"/>
              <a:t>MiguelJaraBlog</a:t>
            </a:r>
            <a:endParaRPr lang="es-ES" sz="1600" dirty="0"/>
          </a:p>
        </p:txBody>
      </p:sp>
      <p:sp>
        <p:nvSpPr>
          <p:cNvPr id="19" name="CuadroTexto 18"/>
          <p:cNvSpPr txBox="1"/>
          <p:nvPr/>
        </p:nvSpPr>
        <p:spPr>
          <a:xfrm>
            <a:off x="2595648" y="4355459"/>
            <a:ext cx="16667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dirty="0"/>
              <a:t>c</a:t>
            </a:r>
            <a:r>
              <a:rPr lang="es-ES" sz="1600" dirty="0" smtClean="0"/>
              <a:t>haovacunas</a:t>
            </a:r>
          </a:p>
          <a:p>
            <a:pPr algn="ctr"/>
            <a:r>
              <a:rPr lang="es-ES" sz="1600" dirty="0" smtClean="0"/>
              <a:t>quitavelo</a:t>
            </a:r>
            <a:endParaRPr lang="es-ES" sz="1600" dirty="0"/>
          </a:p>
        </p:txBody>
      </p:sp>
      <p:sp>
        <p:nvSpPr>
          <p:cNvPr id="20" name="CuadroTexto 19"/>
          <p:cNvSpPr txBox="1"/>
          <p:nvPr/>
        </p:nvSpPr>
        <p:spPr>
          <a:xfrm>
            <a:off x="5010495" y="1915568"/>
            <a:ext cx="1666703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dirty="0" smtClean="0"/>
              <a:t>LaVidaJuAndD</a:t>
            </a:r>
          </a:p>
          <a:p>
            <a:pPr algn="ctr"/>
            <a:r>
              <a:rPr lang="es-ES" sz="1600" dirty="0" smtClean="0"/>
              <a:t>Redaccionmedica</a:t>
            </a:r>
          </a:p>
          <a:p>
            <a:pPr algn="ctr"/>
            <a:r>
              <a:rPr lang="es-ES" sz="1600" dirty="0" smtClean="0"/>
              <a:t>CAV_AEP</a:t>
            </a:r>
          </a:p>
          <a:p>
            <a:pPr algn="ctr"/>
            <a:r>
              <a:rPr lang="es-ES" sz="1600" dirty="0" smtClean="0"/>
              <a:t>AEV_Vacunas</a:t>
            </a:r>
          </a:p>
          <a:p>
            <a:pPr algn="ctr"/>
            <a:r>
              <a:rPr lang="es-ES" sz="1600" dirty="0"/>
              <a:t>Farmaceutico_es </a:t>
            </a:r>
            <a:endParaRPr lang="es-ES" sz="1600" dirty="0" smtClean="0"/>
          </a:p>
          <a:p>
            <a:pPr algn="ctr"/>
            <a:r>
              <a:rPr lang="es-ES" sz="1600" dirty="0"/>
              <a:t>SEPEAP_</a:t>
            </a:r>
          </a:p>
        </p:txBody>
      </p:sp>
      <p:sp>
        <p:nvSpPr>
          <p:cNvPr id="23" name="CuadroTexto 22"/>
          <p:cNvSpPr txBox="1"/>
          <p:nvPr/>
        </p:nvSpPr>
        <p:spPr>
          <a:xfrm>
            <a:off x="5014653" y="4033462"/>
            <a:ext cx="1666703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dirty="0" smtClean="0"/>
              <a:t>Drstern50</a:t>
            </a:r>
          </a:p>
          <a:p>
            <a:pPr algn="ctr"/>
            <a:r>
              <a:rPr lang="es-ES" sz="1600" dirty="0" smtClean="0"/>
              <a:t>HaertlG</a:t>
            </a:r>
          </a:p>
          <a:p>
            <a:pPr algn="ctr"/>
            <a:r>
              <a:rPr lang="es-ES" sz="1600" dirty="0" smtClean="0"/>
              <a:t>Vacunasalergia</a:t>
            </a:r>
          </a:p>
          <a:p>
            <a:pPr algn="ctr"/>
            <a:r>
              <a:rPr lang="es-ES" sz="1600" dirty="0" smtClean="0"/>
              <a:t>Vacunasinfo</a:t>
            </a:r>
          </a:p>
          <a:p>
            <a:pPr algn="ctr"/>
            <a:r>
              <a:rPr lang="es-ES" sz="1600" dirty="0" smtClean="0"/>
              <a:t>Davidmorper</a:t>
            </a:r>
          </a:p>
          <a:p>
            <a:pPr algn="ctr"/>
            <a:r>
              <a:rPr lang="es-ES" sz="1600" dirty="0"/>
              <a:t>jcuecam</a:t>
            </a:r>
          </a:p>
        </p:txBody>
      </p:sp>
    </p:spTree>
    <p:extLst>
      <p:ext uri="{BB962C8B-B14F-4D97-AF65-F5344CB8AC3E}">
        <p14:creationId xmlns:p14="http://schemas.microsoft.com/office/powerpoint/2010/main" val="4107085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/>
          <p:nvPr/>
        </p:nvPicPr>
        <p:blipFill rotWithShape="1">
          <a:blip r:embed="rId2"/>
          <a:srcRect l="16494" r="17214"/>
          <a:stretch/>
        </p:blipFill>
        <p:spPr>
          <a:xfrm>
            <a:off x="22242" y="0"/>
            <a:ext cx="9060606" cy="6857999"/>
          </a:xfrm>
          <a:prstGeom prst="rect">
            <a:avLst/>
          </a:prstGeom>
        </p:spPr>
      </p:pic>
      <p:sp>
        <p:nvSpPr>
          <p:cNvPr id="7" name="Flecha curvada hacia la derecha 6"/>
          <p:cNvSpPr/>
          <p:nvPr/>
        </p:nvSpPr>
        <p:spPr>
          <a:xfrm rot="12375810" flipH="1">
            <a:off x="2398886" y="483994"/>
            <a:ext cx="447376" cy="1642525"/>
          </a:xfrm>
          <a:prstGeom prst="curv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8" name="Flecha curvada hacia la derecha 7"/>
          <p:cNvSpPr/>
          <p:nvPr/>
        </p:nvSpPr>
        <p:spPr>
          <a:xfrm rot="18986051" flipH="1">
            <a:off x="5886845" y="43308"/>
            <a:ext cx="495738" cy="2779079"/>
          </a:xfrm>
          <a:prstGeom prst="curv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906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/>
          <p:nvPr/>
        </p:nvPicPr>
        <p:blipFill rotWithShape="1">
          <a:blip r:embed="rId2"/>
          <a:srcRect l="18045" t="7491" r="16220"/>
          <a:stretch/>
        </p:blipFill>
        <p:spPr>
          <a:xfrm>
            <a:off x="61153" y="63657"/>
            <a:ext cx="9082847" cy="6602817"/>
          </a:xfrm>
          <a:prstGeom prst="rect">
            <a:avLst/>
          </a:prstGeom>
        </p:spPr>
      </p:pic>
      <p:sp>
        <p:nvSpPr>
          <p:cNvPr id="9" name="Flecha curvada hacia la derecha 8"/>
          <p:cNvSpPr/>
          <p:nvPr/>
        </p:nvSpPr>
        <p:spPr>
          <a:xfrm rot="9521471" flipH="1" flipV="1">
            <a:off x="1952880" y="2917475"/>
            <a:ext cx="492970" cy="3051574"/>
          </a:xfrm>
          <a:prstGeom prst="curv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0" name="Flecha curvada hacia la derecha 9"/>
          <p:cNvSpPr/>
          <p:nvPr/>
        </p:nvSpPr>
        <p:spPr>
          <a:xfrm rot="20998628" flipH="1" flipV="1">
            <a:off x="3775787" y="3210481"/>
            <a:ext cx="465548" cy="2293261"/>
          </a:xfrm>
          <a:prstGeom prst="curv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76538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55" t="5825" r="20141" b="7998"/>
          <a:stretch/>
        </p:blipFill>
        <p:spPr>
          <a:xfrm>
            <a:off x="517224" y="103032"/>
            <a:ext cx="7866922" cy="6479716"/>
          </a:xfrm>
          <a:prstGeom prst="rect">
            <a:avLst/>
          </a:prstGeom>
        </p:spPr>
      </p:pic>
      <p:sp>
        <p:nvSpPr>
          <p:cNvPr id="14" name="Flecha curvada hacia la derecha 13"/>
          <p:cNvSpPr/>
          <p:nvPr/>
        </p:nvSpPr>
        <p:spPr>
          <a:xfrm rot="12375810" flipH="1">
            <a:off x="3184600" y="841773"/>
            <a:ext cx="447376" cy="1642525"/>
          </a:xfrm>
          <a:prstGeom prst="curv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5" name="Flecha curvada hacia la derecha 14"/>
          <p:cNvSpPr/>
          <p:nvPr/>
        </p:nvSpPr>
        <p:spPr>
          <a:xfrm flipH="1">
            <a:off x="4727920" y="991674"/>
            <a:ext cx="447376" cy="3644721"/>
          </a:xfrm>
          <a:prstGeom prst="curv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982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33" t="5759" r="20000" b="6609"/>
          <a:stretch/>
        </p:blipFill>
        <p:spPr>
          <a:xfrm>
            <a:off x="517224" y="89561"/>
            <a:ext cx="7866922" cy="6528641"/>
          </a:xfrm>
          <a:prstGeom prst="rect">
            <a:avLst/>
          </a:prstGeom>
        </p:spPr>
      </p:pic>
      <p:sp>
        <p:nvSpPr>
          <p:cNvPr id="14" name="Flecha curvada hacia la derecha 13"/>
          <p:cNvSpPr/>
          <p:nvPr/>
        </p:nvSpPr>
        <p:spPr>
          <a:xfrm rot="12375810" flipH="1" flipV="1">
            <a:off x="1974561" y="2607613"/>
            <a:ext cx="335084" cy="1492534"/>
          </a:xfrm>
          <a:prstGeom prst="curv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6" name="Flecha curvada hacia la derecha 5"/>
          <p:cNvSpPr/>
          <p:nvPr/>
        </p:nvSpPr>
        <p:spPr>
          <a:xfrm rot="6274085" flipH="1" flipV="1">
            <a:off x="2841896" y="4156068"/>
            <a:ext cx="306609" cy="1683187"/>
          </a:xfrm>
          <a:prstGeom prst="curv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295057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1498</TotalTime>
  <Words>23</Words>
  <Application>Microsoft Office PowerPoint</Application>
  <PresentationFormat>Presentación en pantalla (4:3)</PresentationFormat>
  <Paragraphs>20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ComSalud</dc:creator>
  <cp:lastModifiedBy>ComSalud</cp:lastModifiedBy>
  <cp:revision>11</cp:revision>
  <dcterms:created xsi:type="dcterms:W3CDTF">2018-11-07T17:12:00Z</dcterms:created>
  <dcterms:modified xsi:type="dcterms:W3CDTF">2018-11-09T18:55:56Z</dcterms:modified>
</cp:coreProperties>
</file>