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381" autoAdjust="0"/>
  </p:normalViewPr>
  <p:slideViewPr>
    <p:cSldViewPr snapToGrid="0">
      <p:cViewPr varScale="1">
        <p:scale>
          <a:sx n="49" d="100"/>
          <a:sy n="49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0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03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68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9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17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89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3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4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9296-188B-4720-B78A-383422BEF3B2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C3DF-3A3C-4861-BB07-A564FB76A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8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27811" y="1546167"/>
            <a:ext cx="2410691" cy="4289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638502" y="1546167"/>
            <a:ext cx="2410691" cy="4289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638502" y="1230278"/>
            <a:ext cx="0" cy="490450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1862051" y="3690851"/>
            <a:ext cx="556952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562003" y="834225"/>
            <a:ext cx="215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Alta influencia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70315" y="6249372"/>
            <a:ext cx="215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Baja influencia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78039" y="3497865"/>
            <a:ext cx="215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Pro-vacunas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-66504" y="3497865"/>
            <a:ext cx="215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Anti-vacunas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99805" y="2295344"/>
            <a:ext cx="166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JuanGrvas</a:t>
            </a:r>
          </a:p>
          <a:p>
            <a:pPr algn="ctr"/>
            <a:r>
              <a:rPr lang="es-ES" sz="1600" dirty="0" err="1" smtClean="0"/>
              <a:t>MiguelJaraBlog</a:t>
            </a:r>
            <a:endParaRPr lang="es-ES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595648" y="4355459"/>
            <a:ext cx="166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c</a:t>
            </a:r>
            <a:r>
              <a:rPr lang="es-ES" sz="1600" dirty="0" smtClean="0"/>
              <a:t>haovacunas</a:t>
            </a:r>
          </a:p>
          <a:p>
            <a:pPr algn="ctr"/>
            <a:r>
              <a:rPr lang="es-ES" sz="1600" dirty="0" smtClean="0"/>
              <a:t>quitavelo</a:t>
            </a:r>
            <a:endParaRPr lang="es-ES" sz="1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010495" y="1915568"/>
            <a:ext cx="16667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LaVidaJuAndD</a:t>
            </a:r>
          </a:p>
          <a:p>
            <a:pPr algn="ctr"/>
            <a:r>
              <a:rPr lang="es-ES" sz="1600" dirty="0" smtClean="0"/>
              <a:t>Redaccionmedica</a:t>
            </a:r>
          </a:p>
          <a:p>
            <a:pPr algn="ctr"/>
            <a:r>
              <a:rPr lang="es-ES" sz="1600" dirty="0" smtClean="0"/>
              <a:t>CAV_AEP</a:t>
            </a:r>
          </a:p>
          <a:p>
            <a:pPr algn="ctr"/>
            <a:r>
              <a:rPr lang="es-ES" sz="1600" dirty="0" smtClean="0"/>
              <a:t>AEV_Vacunas</a:t>
            </a:r>
          </a:p>
          <a:p>
            <a:pPr algn="ctr"/>
            <a:r>
              <a:rPr lang="es-ES" sz="1600" dirty="0"/>
              <a:t>Farmaceutico_es </a:t>
            </a:r>
            <a:endParaRPr lang="es-ES" sz="1600" dirty="0" smtClean="0"/>
          </a:p>
          <a:p>
            <a:pPr algn="ctr"/>
            <a:r>
              <a:rPr lang="es-ES" sz="1600" dirty="0"/>
              <a:t>SEPEAP_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014653" y="4033462"/>
            <a:ext cx="16667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Drstern50</a:t>
            </a:r>
          </a:p>
          <a:p>
            <a:pPr algn="ctr"/>
            <a:r>
              <a:rPr lang="es-ES" sz="1600" dirty="0" smtClean="0"/>
              <a:t>HaertlG</a:t>
            </a:r>
          </a:p>
          <a:p>
            <a:pPr algn="ctr"/>
            <a:r>
              <a:rPr lang="es-ES" sz="1600" dirty="0" smtClean="0"/>
              <a:t>Vacunasalergia</a:t>
            </a:r>
          </a:p>
          <a:p>
            <a:pPr algn="ctr"/>
            <a:r>
              <a:rPr lang="es-ES" sz="1600" dirty="0" smtClean="0"/>
              <a:t>Vacunasinfo</a:t>
            </a:r>
          </a:p>
          <a:p>
            <a:pPr algn="ctr"/>
            <a:r>
              <a:rPr lang="es-ES" sz="1600" dirty="0" smtClean="0"/>
              <a:t>Davidmorper</a:t>
            </a:r>
          </a:p>
          <a:p>
            <a:pPr algn="ctr"/>
            <a:r>
              <a:rPr lang="es-ES" sz="1600" dirty="0"/>
              <a:t>jcuecam</a:t>
            </a:r>
          </a:p>
        </p:txBody>
      </p:sp>
    </p:spTree>
    <p:extLst>
      <p:ext uri="{BB962C8B-B14F-4D97-AF65-F5344CB8AC3E}">
        <p14:creationId xmlns:p14="http://schemas.microsoft.com/office/powerpoint/2010/main" val="41070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6494" r="17214"/>
          <a:stretch/>
        </p:blipFill>
        <p:spPr>
          <a:xfrm>
            <a:off x="22242" y="0"/>
            <a:ext cx="9060606" cy="6857999"/>
          </a:xfrm>
          <a:prstGeom prst="rect">
            <a:avLst/>
          </a:prstGeom>
        </p:spPr>
      </p:pic>
      <p:sp>
        <p:nvSpPr>
          <p:cNvPr id="7" name="Flecha curvada hacia la derecha 6"/>
          <p:cNvSpPr/>
          <p:nvPr/>
        </p:nvSpPr>
        <p:spPr>
          <a:xfrm rot="12375810" flipH="1">
            <a:off x="2398886" y="483994"/>
            <a:ext cx="447376" cy="16425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 curvada hacia la derecha 7"/>
          <p:cNvSpPr/>
          <p:nvPr/>
        </p:nvSpPr>
        <p:spPr>
          <a:xfrm rot="18986051" flipH="1">
            <a:off x="5886845" y="43308"/>
            <a:ext cx="495738" cy="277907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0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18045" t="7491" r="16220"/>
          <a:stretch/>
        </p:blipFill>
        <p:spPr>
          <a:xfrm>
            <a:off x="61153" y="63657"/>
            <a:ext cx="9082847" cy="6602817"/>
          </a:xfrm>
          <a:prstGeom prst="rect">
            <a:avLst/>
          </a:prstGeom>
        </p:spPr>
      </p:pic>
      <p:sp>
        <p:nvSpPr>
          <p:cNvPr id="9" name="Flecha curvada hacia la derecha 8"/>
          <p:cNvSpPr/>
          <p:nvPr/>
        </p:nvSpPr>
        <p:spPr>
          <a:xfrm rot="9521471" flipH="1" flipV="1">
            <a:off x="1952880" y="2917475"/>
            <a:ext cx="492970" cy="305157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 rot="20998628" flipH="1" flipV="1">
            <a:off x="3775787" y="3210481"/>
            <a:ext cx="465548" cy="229326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5825" r="20141" b="7998"/>
          <a:stretch/>
        </p:blipFill>
        <p:spPr>
          <a:xfrm>
            <a:off x="517224" y="103032"/>
            <a:ext cx="7866922" cy="6479716"/>
          </a:xfrm>
          <a:prstGeom prst="rect">
            <a:avLst/>
          </a:prstGeom>
        </p:spPr>
      </p:pic>
      <p:sp>
        <p:nvSpPr>
          <p:cNvPr id="14" name="Flecha curvada hacia la derecha 13"/>
          <p:cNvSpPr/>
          <p:nvPr/>
        </p:nvSpPr>
        <p:spPr>
          <a:xfrm rot="12375810" flipH="1">
            <a:off x="3184600" y="841773"/>
            <a:ext cx="447376" cy="16425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 flipH="1">
            <a:off x="4727920" y="991674"/>
            <a:ext cx="447376" cy="364472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t="5759" r="20000" b="6609"/>
          <a:stretch/>
        </p:blipFill>
        <p:spPr>
          <a:xfrm>
            <a:off x="517224" y="89561"/>
            <a:ext cx="7866922" cy="6528641"/>
          </a:xfrm>
          <a:prstGeom prst="rect">
            <a:avLst/>
          </a:prstGeom>
        </p:spPr>
      </p:pic>
      <p:sp>
        <p:nvSpPr>
          <p:cNvPr id="14" name="Flecha curvada hacia la derecha 13"/>
          <p:cNvSpPr/>
          <p:nvPr/>
        </p:nvSpPr>
        <p:spPr>
          <a:xfrm rot="12375810" flipH="1" flipV="1">
            <a:off x="1974561" y="2607613"/>
            <a:ext cx="335084" cy="149253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lecha curvada hacia la derecha 5"/>
          <p:cNvSpPr/>
          <p:nvPr/>
        </p:nvSpPr>
        <p:spPr>
          <a:xfrm rot="6274085" flipH="1" flipV="1">
            <a:off x="2841896" y="4156068"/>
            <a:ext cx="306609" cy="1683187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50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23</Words>
  <Application>Microsoft Office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ComSalud</dc:creator>
  <cp:lastModifiedBy>ComSalud</cp:lastModifiedBy>
  <cp:revision>11</cp:revision>
  <dcterms:created xsi:type="dcterms:W3CDTF">2018-11-07T17:12:00Z</dcterms:created>
  <dcterms:modified xsi:type="dcterms:W3CDTF">2018-11-09T18:55:56Z</dcterms:modified>
</cp:coreProperties>
</file>