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02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0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106" autoAdjust="0"/>
    <p:restoredTop sz="94671"/>
  </p:normalViewPr>
  <p:slideViewPr>
    <p:cSldViewPr snapToGrid="0" snapToObjects="1">
      <p:cViewPr varScale="1">
        <p:scale>
          <a:sx n="117" d="100"/>
          <a:sy n="117" d="100"/>
        </p:scale>
        <p:origin x="-456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BF82604E-A39C-AD45-94AA-4F0DC33572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23E78449-CCE1-5A4D-AA0E-E4E75116CB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</a:p>
        </p:txBody>
      </p:sp>
      <p:sp>
        <p:nvSpPr>
          <p:cNvPr id="4" name="Marcador de posición de fecha 3">
            <a:extLst>
              <a:ext uri="{FF2B5EF4-FFF2-40B4-BE49-F238E27FC236}">
                <a16:creationId xmlns="" xmlns:a16="http://schemas.microsoft.com/office/drawing/2014/main" id="{B2A66C4F-EEDB-E74A-95A8-0830FA0807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79662-DC87-2C47-9602-A4B591C96C88}" type="datetimeFigureOut">
              <a:rPr lang="es-ES" smtClean="0"/>
              <a:t>07/11/2018</a:t>
            </a:fld>
            <a:endParaRPr lang="es-ES"/>
          </a:p>
        </p:txBody>
      </p:sp>
      <p:sp>
        <p:nvSpPr>
          <p:cNvPr id="5" name="Marcador de posición de pie de página 4">
            <a:extLst>
              <a:ext uri="{FF2B5EF4-FFF2-40B4-BE49-F238E27FC236}">
                <a16:creationId xmlns="" xmlns:a16="http://schemas.microsoft.com/office/drawing/2014/main" id="{B3979C37-A83E-314B-8ACA-7D7AE7F5DE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posición de número de diapositiva 5">
            <a:extLst>
              <a:ext uri="{FF2B5EF4-FFF2-40B4-BE49-F238E27FC236}">
                <a16:creationId xmlns="" xmlns:a16="http://schemas.microsoft.com/office/drawing/2014/main" id="{70722709-DB34-D542-B997-5A1830FA8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CFBB7-7725-7343-B116-F2F88022914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20983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7A293AC2-19E2-F84A-B288-A45301192D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texto vertical 2">
            <a:extLst>
              <a:ext uri="{FF2B5EF4-FFF2-40B4-BE49-F238E27FC236}">
                <a16:creationId xmlns="" xmlns:a16="http://schemas.microsoft.com/office/drawing/2014/main" id="{F6986978-EB75-0244-A169-6BA133D81F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posición de fecha 3">
            <a:extLst>
              <a:ext uri="{FF2B5EF4-FFF2-40B4-BE49-F238E27FC236}">
                <a16:creationId xmlns="" xmlns:a16="http://schemas.microsoft.com/office/drawing/2014/main" id="{BAC970CA-BD00-FA4E-B455-CDB616893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79662-DC87-2C47-9602-A4B591C96C88}" type="datetimeFigureOut">
              <a:rPr lang="es-ES" smtClean="0"/>
              <a:t>07/11/2018</a:t>
            </a:fld>
            <a:endParaRPr lang="es-ES"/>
          </a:p>
        </p:txBody>
      </p:sp>
      <p:sp>
        <p:nvSpPr>
          <p:cNvPr id="5" name="Marcador de posición de pie de página 4">
            <a:extLst>
              <a:ext uri="{FF2B5EF4-FFF2-40B4-BE49-F238E27FC236}">
                <a16:creationId xmlns="" xmlns:a16="http://schemas.microsoft.com/office/drawing/2014/main" id="{1585C5B0-A8F6-6A45-A52D-8801AE436C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posición de número de diapositiva 5">
            <a:extLst>
              <a:ext uri="{FF2B5EF4-FFF2-40B4-BE49-F238E27FC236}">
                <a16:creationId xmlns="" xmlns:a16="http://schemas.microsoft.com/office/drawing/2014/main" id="{DEABD46F-6049-C342-8817-559DEA0D2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CFBB7-7725-7343-B116-F2F88022914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02780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="" xmlns:a16="http://schemas.microsoft.com/office/drawing/2014/main" id="{68D7F75D-0CD3-C04F-A9FC-393A869B50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texto vertical 2">
            <a:extLst>
              <a:ext uri="{FF2B5EF4-FFF2-40B4-BE49-F238E27FC236}">
                <a16:creationId xmlns="" xmlns:a16="http://schemas.microsoft.com/office/drawing/2014/main" id="{741A9768-4133-144D-B362-A931F41E8A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posición de fecha 3">
            <a:extLst>
              <a:ext uri="{FF2B5EF4-FFF2-40B4-BE49-F238E27FC236}">
                <a16:creationId xmlns="" xmlns:a16="http://schemas.microsoft.com/office/drawing/2014/main" id="{446D19B5-FC8E-A947-BD41-FB3BFD9546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79662-DC87-2C47-9602-A4B591C96C88}" type="datetimeFigureOut">
              <a:rPr lang="es-ES" smtClean="0"/>
              <a:t>07/11/2018</a:t>
            </a:fld>
            <a:endParaRPr lang="es-ES"/>
          </a:p>
        </p:txBody>
      </p:sp>
      <p:sp>
        <p:nvSpPr>
          <p:cNvPr id="5" name="Marcador de posición de pie de página 4">
            <a:extLst>
              <a:ext uri="{FF2B5EF4-FFF2-40B4-BE49-F238E27FC236}">
                <a16:creationId xmlns="" xmlns:a16="http://schemas.microsoft.com/office/drawing/2014/main" id="{A22B9CCF-8549-1641-B91D-7650AEEB1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posición de número de diapositiva 5">
            <a:extLst>
              <a:ext uri="{FF2B5EF4-FFF2-40B4-BE49-F238E27FC236}">
                <a16:creationId xmlns="" xmlns:a16="http://schemas.microsoft.com/office/drawing/2014/main" id="{7490F213-2A05-0A4C-9CD6-9FB1B1BAD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CFBB7-7725-7343-B116-F2F88022914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899582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Genera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51998630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46C397C3-4239-4745-BE27-E5FBB1956B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CA4A6420-0E23-ED47-8A93-7C4F75FF69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posición de fecha 3">
            <a:extLst>
              <a:ext uri="{FF2B5EF4-FFF2-40B4-BE49-F238E27FC236}">
                <a16:creationId xmlns="" xmlns:a16="http://schemas.microsoft.com/office/drawing/2014/main" id="{F3B95905-5610-CE4B-AA30-61954E28F1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79662-DC87-2C47-9602-A4B591C96C88}" type="datetimeFigureOut">
              <a:rPr lang="es-ES" smtClean="0"/>
              <a:t>07/11/2018</a:t>
            </a:fld>
            <a:endParaRPr lang="es-ES"/>
          </a:p>
        </p:txBody>
      </p:sp>
      <p:sp>
        <p:nvSpPr>
          <p:cNvPr id="5" name="Marcador de posición de pie de página 4">
            <a:extLst>
              <a:ext uri="{FF2B5EF4-FFF2-40B4-BE49-F238E27FC236}">
                <a16:creationId xmlns="" xmlns:a16="http://schemas.microsoft.com/office/drawing/2014/main" id="{95161BE3-CC2F-954D-9E42-23C509E45A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posición de número de diapositiva 5">
            <a:extLst>
              <a:ext uri="{FF2B5EF4-FFF2-40B4-BE49-F238E27FC236}">
                <a16:creationId xmlns="" xmlns:a16="http://schemas.microsoft.com/office/drawing/2014/main" id="{A2FE4635-2099-7644-8659-A2278A6A3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CFBB7-7725-7343-B116-F2F88022914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60332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28228993-264D-D648-AB69-C07A63924D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texto 2">
            <a:extLst>
              <a:ext uri="{FF2B5EF4-FFF2-40B4-BE49-F238E27FC236}">
                <a16:creationId xmlns="" xmlns:a16="http://schemas.microsoft.com/office/drawing/2014/main" id="{F999013F-19B1-C542-87A4-8D56A648A4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posición de fecha 3">
            <a:extLst>
              <a:ext uri="{FF2B5EF4-FFF2-40B4-BE49-F238E27FC236}">
                <a16:creationId xmlns="" xmlns:a16="http://schemas.microsoft.com/office/drawing/2014/main" id="{060E5FFF-7C9D-3745-977C-AFA53F1031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79662-DC87-2C47-9602-A4B591C96C88}" type="datetimeFigureOut">
              <a:rPr lang="es-ES" smtClean="0"/>
              <a:t>07/11/2018</a:t>
            </a:fld>
            <a:endParaRPr lang="es-ES"/>
          </a:p>
        </p:txBody>
      </p:sp>
      <p:sp>
        <p:nvSpPr>
          <p:cNvPr id="5" name="Marcador de posición de pie de página 4">
            <a:extLst>
              <a:ext uri="{FF2B5EF4-FFF2-40B4-BE49-F238E27FC236}">
                <a16:creationId xmlns="" xmlns:a16="http://schemas.microsoft.com/office/drawing/2014/main" id="{731FFDB7-5BE5-DD43-96FB-E304256145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posición de número de diapositiva 5">
            <a:extLst>
              <a:ext uri="{FF2B5EF4-FFF2-40B4-BE49-F238E27FC236}">
                <a16:creationId xmlns="" xmlns:a16="http://schemas.microsoft.com/office/drawing/2014/main" id="{5BDB37A5-C2A0-6543-ABEF-7D0E09CD2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CFBB7-7725-7343-B116-F2F88022914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2750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contenid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F7DF0036-A041-D940-A22C-ACF47155C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B8F83831-A924-7F41-B140-637CB11037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="" xmlns:a16="http://schemas.microsoft.com/office/drawing/2014/main" id="{A9C911DD-5C35-394A-B3FC-F3DEA01E92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posición de fecha 4">
            <a:extLst>
              <a:ext uri="{FF2B5EF4-FFF2-40B4-BE49-F238E27FC236}">
                <a16:creationId xmlns="" xmlns:a16="http://schemas.microsoft.com/office/drawing/2014/main" id="{E6C3A2A5-4D6F-5042-91F3-028B20731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79662-DC87-2C47-9602-A4B591C96C88}" type="datetimeFigureOut">
              <a:rPr lang="es-ES" smtClean="0"/>
              <a:t>07/11/2018</a:t>
            </a:fld>
            <a:endParaRPr lang="es-ES"/>
          </a:p>
        </p:txBody>
      </p:sp>
      <p:sp>
        <p:nvSpPr>
          <p:cNvPr id="6" name="Marcador de posición de pie de página 5">
            <a:extLst>
              <a:ext uri="{FF2B5EF4-FFF2-40B4-BE49-F238E27FC236}">
                <a16:creationId xmlns="" xmlns:a16="http://schemas.microsoft.com/office/drawing/2014/main" id="{B6A4A33D-7B4B-0D4B-8093-CBAB41988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posición de número de diapositiva 6">
            <a:extLst>
              <a:ext uri="{FF2B5EF4-FFF2-40B4-BE49-F238E27FC236}">
                <a16:creationId xmlns="" xmlns:a16="http://schemas.microsoft.com/office/drawing/2014/main" id="{3EAEC9AF-1BEA-4D46-83FA-C6F5F55CE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CFBB7-7725-7343-B116-F2F88022914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1401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5CCE84EF-215B-774D-96B5-20224A0BBD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texto 2">
            <a:extLst>
              <a:ext uri="{FF2B5EF4-FFF2-40B4-BE49-F238E27FC236}">
                <a16:creationId xmlns="" xmlns:a16="http://schemas.microsoft.com/office/drawing/2014/main" id="{9686C91B-A62B-F14E-AF97-686CB42324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="" xmlns:a16="http://schemas.microsoft.com/office/drawing/2014/main" id="{0090B959-03E8-A249-AE1C-48547CCAF3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posición de texto 4">
            <a:extLst>
              <a:ext uri="{FF2B5EF4-FFF2-40B4-BE49-F238E27FC236}">
                <a16:creationId xmlns="" xmlns:a16="http://schemas.microsoft.com/office/drawing/2014/main" id="{09F7FE39-9385-7243-95D9-7C9E41A852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="" xmlns:a16="http://schemas.microsoft.com/office/drawing/2014/main" id="{8FED107A-4FA0-F445-8B65-74C8C2E127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posición de fecha 6">
            <a:extLst>
              <a:ext uri="{FF2B5EF4-FFF2-40B4-BE49-F238E27FC236}">
                <a16:creationId xmlns="" xmlns:a16="http://schemas.microsoft.com/office/drawing/2014/main" id="{4FCDF386-9B4F-CD47-B96A-35F70D2130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79662-DC87-2C47-9602-A4B591C96C88}" type="datetimeFigureOut">
              <a:rPr lang="es-ES" smtClean="0"/>
              <a:t>07/11/2018</a:t>
            </a:fld>
            <a:endParaRPr lang="es-ES"/>
          </a:p>
        </p:txBody>
      </p:sp>
      <p:sp>
        <p:nvSpPr>
          <p:cNvPr id="8" name="Marcador de posición de pie de página 7">
            <a:extLst>
              <a:ext uri="{FF2B5EF4-FFF2-40B4-BE49-F238E27FC236}">
                <a16:creationId xmlns="" xmlns:a16="http://schemas.microsoft.com/office/drawing/2014/main" id="{83F62A6C-8CDC-9B4C-A151-3866543DFD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posición de número de diapositiva 8">
            <a:extLst>
              <a:ext uri="{FF2B5EF4-FFF2-40B4-BE49-F238E27FC236}">
                <a16:creationId xmlns="" xmlns:a16="http://schemas.microsoft.com/office/drawing/2014/main" id="{030CB635-DA66-7040-AEC4-C9F5CFC0A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CFBB7-7725-7343-B116-F2F88022914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76100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88B7BE6F-C257-5840-9833-13B26C21B6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fecha 2">
            <a:extLst>
              <a:ext uri="{FF2B5EF4-FFF2-40B4-BE49-F238E27FC236}">
                <a16:creationId xmlns="" xmlns:a16="http://schemas.microsoft.com/office/drawing/2014/main" id="{6BF98473-3069-4B4C-84F6-E86DA8CBA9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79662-DC87-2C47-9602-A4B591C96C88}" type="datetimeFigureOut">
              <a:rPr lang="es-ES" smtClean="0"/>
              <a:t>07/11/2018</a:t>
            </a:fld>
            <a:endParaRPr lang="es-ES"/>
          </a:p>
        </p:txBody>
      </p:sp>
      <p:sp>
        <p:nvSpPr>
          <p:cNvPr id="4" name="Marcador de posición de pie de página 3">
            <a:extLst>
              <a:ext uri="{FF2B5EF4-FFF2-40B4-BE49-F238E27FC236}">
                <a16:creationId xmlns="" xmlns:a16="http://schemas.microsoft.com/office/drawing/2014/main" id="{C8D7F650-7ADC-084E-9693-A9A9B1B147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posición de número de diapositiva 4">
            <a:extLst>
              <a:ext uri="{FF2B5EF4-FFF2-40B4-BE49-F238E27FC236}">
                <a16:creationId xmlns="" xmlns:a16="http://schemas.microsoft.com/office/drawing/2014/main" id="{49D3964F-3D30-9642-B2C3-4325684BF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CFBB7-7725-7343-B116-F2F88022914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053867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fecha 1">
            <a:extLst>
              <a:ext uri="{FF2B5EF4-FFF2-40B4-BE49-F238E27FC236}">
                <a16:creationId xmlns="" xmlns:a16="http://schemas.microsoft.com/office/drawing/2014/main" id="{A046BBBE-C083-094D-B85D-ED4F5C8852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79662-DC87-2C47-9602-A4B591C96C88}" type="datetimeFigureOut">
              <a:rPr lang="es-ES" smtClean="0"/>
              <a:t>07/11/2018</a:t>
            </a:fld>
            <a:endParaRPr lang="es-ES"/>
          </a:p>
        </p:txBody>
      </p:sp>
      <p:sp>
        <p:nvSpPr>
          <p:cNvPr id="3" name="Marcador de posición de pie de página 2">
            <a:extLst>
              <a:ext uri="{FF2B5EF4-FFF2-40B4-BE49-F238E27FC236}">
                <a16:creationId xmlns="" xmlns:a16="http://schemas.microsoft.com/office/drawing/2014/main" id="{72255A86-A935-084E-951B-C48B6992F1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posición de número de diapositiva 3">
            <a:extLst>
              <a:ext uri="{FF2B5EF4-FFF2-40B4-BE49-F238E27FC236}">
                <a16:creationId xmlns="" xmlns:a16="http://schemas.microsoft.com/office/drawing/2014/main" id="{CAD2C1DC-1F8C-FC4F-8E71-1B2DB2892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CFBB7-7725-7343-B116-F2F88022914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50158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7345BF70-A7C8-5247-A502-7039B7BE5E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51B0A3B1-FFDC-EB42-BE29-C93C4805E8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posición de texto 3">
            <a:extLst>
              <a:ext uri="{FF2B5EF4-FFF2-40B4-BE49-F238E27FC236}">
                <a16:creationId xmlns="" xmlns:a16="http://schemas.microsoft.com/office/drawing/2014/main" id="{094AA6E5-5BD0-7D4D-AFAA-22A974D511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posición de fecha 4">
            <a:extLst>
              <a:ext uri="{FF2B5EF4-FFF2-40B4-BE49-F238E27FC236}">
                <a16:creationId xmlns="" xmlns:a16="http://schemas.microsoft.com/office/drawing/2014/main" id="{31952230-8BB9-844B-9AFF-8F1B7A7901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79662-DC87-2C47-9602-A4B591C96C88}" type="datetimeFigureOut">
              <a:rPr lang="es-ES" smtClean="0"/>
              <a:t>07/11/2018</a:t>
            </a:fld>
            <a:endParaRPr lang="es-ES"/>
          </a:p>
        </p:txBody>
      </p:sp>
      <p:sp>
        <p:nvSpPr>
          <p:cNvPr id="6" name="Marcador de posición de pie de página 5">
            <a:extLst>
              <a:ext uri="{FF2B5EF4-FFF2-40B4-BE49-F238E27FC236}">
                <a16:creationId xmlns="" xmlns:a16="http://schemas.microsoft.com/office/drawing/2014/main" id="{4CF6AABC-B77A-9449-BE5A-7853A9F7AD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posición de número de diapositiva 6">
            <a:extLst>
              <a:ext uri="{FF2B5EF4-FFF2-40B4-BE49-F238E27FC236}">
                <a16:creationId xmlns="" xmlns:a16="http://schemas.microsoft.com/office/drawing/2014/main" id="{27D2F408-6271-C346-9D9C-50D180FDB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CFBB7-7725-7343-B116-F2F88022914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8838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77122C60-854D-F549-B9AE-B2ED5DE454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="" xmlns:a16="http://schemas.microsoft.com/office/drawing/2014/main" id="{409B44BC-F4A3-7F43-95CA-DBB27297D5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posición de texto 3">
            <a:extLst>
              <a:ext uri="{FF2B5EF4-FFF2-40B4-BE49-F238E27FC236}">
                <a16:creationId xmlns="" xmlns:a16="http://schemas.microsoft.com/office/drawing/2014/main" id="{1CE267F0-AA66-E642-AD27-D0F604D270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posición de fecha 4">
            <a:extLst>
              <a:ext uri="{FF2B5EF4-FFF2-40B4-BE49-F238E27FC236}">
                <a16:creationId xmlns="" xmlns:a16="http://schemas.microsoft.com/office/drawing/2014/main" id="{163D2047-EE43-004F-9C6D-C593DF087C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79662-DC87-2C47-9602-A4B591C96C88}" type="datetimeFigureOut">
              <a:rPr lang="es-ES" smtClean="0"/>
              <a:t>07/11/2018</a:t>
            </a:fld>
            <a:endParaRPr lang="es-ES"/>
          </a:p>
        </p:txBody>
      </p:sp>
      <p:sp>
        <p:nvSpPr>
          <p:cNvPr id="6" name="Marcador de posición de pie de página 5">
            <a:extLst>
              <a:ext uri="{FF2B5EF4-FFF2-40B4-BE49-F238E27FC236}">
                <a16:creationId xmlns="" xmlns:a16="http://schemas.microsoft.com/office/drawing/2014/main" id="{24E589FF-7872-804F-9E70-90B2156104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posición de número de diapositiva 6">
            <a:extLst>
              <a:ext uri="{FF2B5EF4-FFF2-40B4-BE49-F238E27FC236}">
                <a16:creationId xmlns="" xmlns:a16="http://schemas.microsoft.com/office/drawing/2014/main" id="{8C3D3F98-52AA-F048-83AF-B4BF39B95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CFBB7-7725-7343-B116-F2F88022914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73010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título 1">
            <a:extLst>
              <a:ext uri="{FF2B5EF4-FFF2-40B4-BE49-F238E27FC236}">
                <a16:creationId xmlns="" xmlns:a16="http://schemas.microsoft.com/office/drawing/2014/main" id="{CFD25481-FA88-4E45-88E8-17E8590CC1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texto 2">
            <a:extLst>
              <a:ext uri="{FF2B5EF4-FFF2-40B4-BE49-F238E27FC236}">
                <a16:creationId xmlns="" xmlns:a16="http://schemas.microsoft.com/office/drawing/2014/main" id="{1752B067-358D-7042-9A10-C9D2F466B1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posición de fecha 3">
            <a:extLst>
              <a:ext uri="{FF2B5EF4-FFF2-40B4-BE49-F238E27FC236}">
                <a16:creationId xmlns="" xmlns:a16="http://schemas.microsoft.com/office/drawing/2014/main" id="{5984A5F5-6A1F-0C4D-9A87-65EA7419C3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E79662-DC87-2C47-9602-A4B591C96C88}" type="datetimeFigureOut">
              <a:rPr lang="es-ES" smtClean="0"/>
              <a:t>07/11/2018</a:t>
            </a:fld>
            <a:endParaRPr lang="es-ES"/>
          </a:p>
        </p:txBody>
      </p:sp>
      <p:sp>
        <p:nvSpPr>
          <p:cNvPr id="5" name="Marcador de posición de pie de página 4">
            <a:extLst>
              <a:ext uri="{FF2B5EF4-FFF2-40B4-BE49-F238E27FC236}">
                <a16:creationId xmlns="" xmlns:a16="http://schemas.microsoft.com/office/drawing/2014/main" id="{7684B43B-CA55-C844-8A3B-4E830E87ED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posición de número de diapositiva 5">
            <a:extLst>
              <a:ext uri="{FF2B5EF4-FFF2-40B4-BE49-F238E27FC236}">
                <a16:creationId xmlns="" xmlns:a16="http://schemas.microsoft.com/office/drawing/2014/main" id="{8122C837-DC3F-1F45-97BF-51DE36AD46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FCFBB7-7725-7343-B116-F2F88022914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93420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94">
            <a:extLst>
              <a:ext uri="{FF2B5EF4-FFF2-40B4-BE49-F238E27FC236}">
                <a16:creationId xmlns="" xmlns:a16="http://schemas.microsoft.com/office/drawing/2014/main" id="{5316239B-C61D-824E-A93B-B328F96B08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09811" y="6425056"/>
            <a:ext cx="232627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/>
              </a:defRPr>
            </a:lvl9pPr>
          </a:lstStyle>
          <a:p>
            <a:pPr algn="r" eaLnBrk="1" hangingPunct="1"/>
            <a:r>
              <a:rPr lang="en-US" altLang="es-ES" sz="1400" dirty="0">
                <a:latin typeface="Arial" panose="020B0604020202020204" pitchFamily="34" charset="0"/>
                <a:ea typeface="Roboto Regular" panose="02000000000000000000" pitchFamily="2" charset="0"/>
                <a:cs typeface="Arial" panose="020B0604020202020204" pitchFamily="34" charset="0"/>
              </a:rPr>
              <a:t>Fuente: </a:t>
            </a:r>
            <a:r>
              <a:rPr lang="en-US" altLang="es-ES" sz="1400" dirty="0" err="1">
                <a:latin typeface="Arial" panose="020B0604020202020204" pitchFamily="34" charset="0"/>
                <a:ea typeface="Roboto Regular" panose="02000000000000000000" pitchFamily="2" charset="0"/>
                <a:cs typeface="Arial" panose="020B0604020202020204" pitchFamily="34" charset="0"/>
              </a:rPr>
              <a:t>Elaboraci</a:t>
            </a:r>
            <a:r>
              <a:rPr lang="es-ES" altLang="es-ES" sz="1400" dirty="0" err="1">
                <a:latin typeface="Arial" panose="020B0604020202020204" pitchFamily="34" charset="0"/>
                <a:ea typeface="Roboto Regular" panose="02000000000000000000" pitchFamily="2" charset="0"/>
                <a:cs typeface="Arial" panose="020B0604020202020204" pitchFamily="34" charset="0"/>
              </a:rPr>
              <a:t>ón</a:t>
            </a:r>
            <a:r>
              <a:rPr lang="es-ES" altLang="es-ES" sz="1400" dirty="0">
                <a:latin typeface="Arial" panose="020B0604020202020204" pitchFamily="34" charset="0"/>
                <a:ea typeface="Roboto Regular" panose="02000000000000000000" pitchFamily="2" charset="0"/>
                <a:cs typeface="Arial" panose="020B0604020202020204" pitchFamily="34" charset="0"/>
              </a:rPr>
              <a:t> propia</a:t>
            </a:r>
            <a:endParaRPr lang="en-US" altLang="es-ES" sz="1400" dirty="0">
              <a:latin typeface="Arial" panose="020B0604020202020204" pitchFamily="34" charset="0"/>
              <a:ea typeface="Roboto Regular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28" name="CuadroTexto 27"/>
          <p:cNvSpPr txBox="1"/>
          <p:nvPr/>
        </p:nvSpPr>
        <p:spPr>
          <a:xfrm>
            <a:off x="457662" y="507251"/>
            <a:ext cx="104135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latin typeface="Arial" panose="020B0604020202020204" pitchFamily="34" charset="0"/>
                <a:cs typeface="Arial" panose="020B0604020202020204" pitchFamily="34" charset="0"/>
              </a:rPr>
              <a:t>Figura 1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Modelo 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semiótico-narratológico para la narrativa periodística multimedia</a:t>
            </a:r>
          </a:p>
        </p:txBody>
      </p:sp>
      <p:grpSp>
        <p:nvGrpSpPr>
          <p:cNvPr id="6" name="5 Grupo"/>
          <p:cNvGrpSpPr/>
          <p:nvPr/>
        </p:nvGrpSpPr>
        <p:grpSpPr>
          <a:xfrm>
            <a:off x="1057958" y="1192772"/>
            <a:ext cx="10652366" cy="4771986"/>
            <a:chOff x="1057958" y="1192772"/>
            <a:chExt cx="10652366" cy="4771986"/>
          </a:xfrm>
        </p:grpSpPr>
        <p:grpSp>
          <p:nvGrpSpPr>
            <p:cNvPr id="12" name="Grupo 11"/>
            <p:cNvGrpSpPr/>
            <p:nvPr/>
          </p:nvGrpSpPr>
          <p:grpSpPr>
            <a:xfrm>
              <a:off x="3845796" y="2442275"/>
              <a:ext cx="3790950" cy="3522483"/>
              <a:chOff x="3922747" y="1102758"/>
              <a:chExt cx="3790950" cy="3522483"/>
            </a:xfrm>
          </p:grpSpPr>
          <p:grpSp>
            <p:nvGrpSpPr>
              <p:cNvPr id="3" name="Grupo 2"/>
              <p:cNvGrpSpPr/>
              <p:nvPr/>
            </p:nvGrpSpPr>
            <p:grpSpPr>
              <a:xfrm>
                <a:off x="3922747" y="1102758"/>
                <a:ext cx="3790950" cy="3357144"/>
                <a:chOff x="7695288" y="3245204"/>
                <a:chExt cx="3790950" cy="3357144"/>
              </a:xfrm>
            </p:grpSpPr>
            <p:sp>
              <p:nvSpPr>
                <p:cNvPr id="31" name="Freeform 32">
                  <a:extLst>
                    <a:ext uri="{FF2B5EF4-FFF2-40B4-BE49-F238E27FC236}">
                      <a16:creationId xmlns="" xmlns:a16="http://schemas.microsoft.com/office/drawing/2014/main" id="{86860F71-15F7-6D4D-A7BC-B1F0868143DF}"/>
                    </a:ext>
                  </a:extLst>
                </p:cNvPr>
                <p:cNvSpPr/>
                <p:nvPr/>
              </p:nvSpPr>
              <p:spPr>
                <a:xfrm>
                  <a:off x="8643025" y="3245204"/>
                  <a:ext cx="1895475" cy="1674813"/>
                </a:xfrm>
                <a:custGeom>
                  <a:avLst/>
                  <a:gdLst>
                    <a:gd name="connsiteX0" fmla="*/ 0 w 3207956"/>
                    <a:gd name="connsiteY0" fmla="*/ 3207956 h 3207956"/>
                    <a:gd name="connsiteX1" fmla="*/ 1603978 w 3207956"/>
                    <a:gd name="connsiteY1" fmla="*/ 0 h 3207956"/>
                    <a:gd name="connsiteX2" fmla="*/ 3207956 w 3207956"/>
                    <a:gd name="connsiteY2" fmla="*/ 3207956 h 3207956"/>
                    <a:gd name="connsiteX3" fmla="*/ 0 w 3207956"/>
                    <a:gd name="connsiteY3" fmla="*/ 3207956 h 320795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207956" h="3207956">
                      <a:moveTo>
                        <a:pt x="0" y="3207956"/>
                      </a:moveTo>
                      <a:lnTo>
                        <a:pt x="1603978" y="0"/>
                      </a:lnTo>
                      <a:lnTo>
                        <a:pt x="3207956" y="3207956"/>
                      </a:lnTo>
                      <a:lnTo>
                        <a:pt x="0" y="3207956"/>
                      </a:lnTo>
                      <a:close/>
                    </a:path>
                  </a:pathLst>
                </a:cu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l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0">
                  <a:schemeClr val="accent2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  <p:txBody>
                <a:bodyPr lIns="439095" tIns="840089" rIns="439095" bIns="38100" spcCol="1270" anchor="ctr"/>
                <a:lstStyle/>
                <a:p>
                  <a:pPr algn="ctr" defTabSz="444500">
                    <a:lnSpc>
                      <a:spcPct val="90000"/>
                    </a:lnSpc>
                    <a:spcAft>
                      <a:spcPct val="35000"/>
                    </a:spcAft>
                    <a:defRPr/>
                  </a:pPr>
                  <a:r>
                    <a:rPr lang="es-ES" sz="1200" b="1" dirty="0" smtClean="0"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ideación</a:t>
                  </a:r>
                  <a:endParaRPr lang="es-ES" sz="1200" b="1" dirty="0" smtClean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pPr algn="ctr" defTabSz="444500">
                    <a:lnSpc>
                      <a:spcPct val="90000"/>
                    </a:lnSpc>
                    <a:spcAft>
                      <a:spcPct val="35000"/>
                    </a:spcAft>
                    <a:defRPr/>
                  </a:pPr>
                  <a:r>
                    <a:rPr lang="es-ES" sz="1200" b="1" dirty="0"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c</a:t>
                  </a:r>
                  <a:r>
                    <a:rPr lang="es-ES" sz="1200" b="1" dirty="0" smtClean="0"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omposición</a:t>
                  </a:r>
                  <a:endParaRPr lang="es-ES" sz="1200" b="1" dirty="0" smtClean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pPr algn="ctr" defTabSz="444500">
                    <a:lnSpc>
                      <a:spcPct val="90000"/>
                    </a:lnSpc>
                    <a:spcAft>
                      <a:spcPct val="35000"/>
                    </a:spcAft>
                    <a:defRPr/>
                  </a:pPr>
                  <a:r>
                    <a:rPr lang="es-ES" sz="1200" b="1" dirty="0" smtClean="0"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recepción</a:t>
                  </a:r>
                  <a:endParaRPr lang="en-US" sz="12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9" name="Freeform 34">
                  <a:extLst>
                    <a:ext uri="{FF2B5EF4-FFF2-40B4-BE49-F238E27FC236}">
                      <a16:creationId xmlns="" xmlns:a16="http://schemas.microsoft.com/office/drawing/2014/main" id="{B5B6F868-5919-754E-8B12-885A87AD3003}"/>
                    </a:ext>
                  </a:extLst>
                </p:cNvPr>
                <p:cNvSpPr/>
                <p:nvPr/>
              </p:nvSpPr>
              <p:spPr>
                <a:xfrm>
                  <a:off x="8634861" y="4920015"/>
                  <a:ext cx="1915574" cy="1682333"/>
                </a:xfrm>
                <a:custGeom>
                  <a:avLst/>
                  <a:gdLst>
                    <a:gd name="connsiteX0" fmla="*/ 0 w 3207956"/>
                    <a:gd name="connsiteY0" fmla="*/ 3207956 h 3207956"/>
                    <a:gd name="connsiteX1" fmla="*/ 1603978 w 3207956"/>
                    <a:gd name="connsiteY1" fmla="*/ 0 h 3207956"/>
                    <a:gd name="connsiteX2" fmla="*/ 3207956 w 3207956"/>
                    <a:gd name="connsiteY2" fmla="*/ 3207956 h 3207956"/>
                    <a:gd name="connsiteX3" fmla="*/ 0 w 3207956"/>
                    <a:gd name="connsiteY3" fmla="*/ 3207956 h 320795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207956" h="3207956">
                      <a:moveTo>
                        <a:pt x="3207956" y="0"/>
                      </a:moveTo>
                      <a:lnTo>
                        <a:pt x="1603978" y="3207956"/>
                      </a:lnTo>
                      <a:lnTo>
                        <a:pt x="0" y="0"/>
                      </a:lnTo>
                      <a:lnTo>
                        <a:pt x="3207956" y="0"/>
                      </a:lnTo>
                      <a:close/>
                    </a:path>
                  </a:pathLst>
                </a:custGeom>
                <a:noFill/>
                <a:ln>
                  <a:noFill/>
                </a:ln>
              </p:spPr>
              <p:style>
                <a:lnRef idx="2">
                  <a:schemeClr val="l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0">
                  <a:schemeClr val="accent4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  <p:txBody>
                <a:bodyPr lIns="439095" tIns="38101" rIns="439095" bIns="840089" spcCol="1270" anchor="ctr"/>
                <a:lstStyle/>
                <a:p>
                  <a:pPr algn="ctr" defTabSz="444500">
                    <a:lnSpc>
                      <a:spcPct val="90000"/>
                    </a:lnSpc>
                    <a:spcAft>
                      <a:spcPct val="35000"/>
                    </a:spcAft>
                    <a:defRPr/>
                  </a:pPr>
                  <a:endParaRPr lang="en-US" sz="1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0" name="Freeform 35">
                  <a:extLst>
                    <a:ext uri="{FF2B5EF4-FFF2-40B4-BE49-F238E27FC236}">
                      <a16:creationId xmlns="" xmlns:a16="http://schemas.microsoft.com/office/drawing/2014/main" id="{3EACF4F9-AB87-5841-B7FD-EED4B0053AFE}"/>
                    </a:ext>
                  </a:extLst>
                </p:cNvPr>
                <p:cNvSpPr/>
                <p:nvPr/>
              </p:nvSpPr>
              <p:spPr>
                <a:xfrm>
                  <a:off x="9590763" y="4920016"/>
                  <a:ext cx="1895475" cy="1674019"/>
                </a:xfrm>
                <a:custGeom>
                  <a:avLst/>
                  <a:gdLst>
                    <a:gd name="connsiteX0" fmla="*/ 0 w 3207956"/>
                    <a:gd name="connsiteY0" fmla="*/ 3207956 h 3207956"/>
                    <a:gd name="connsiteX1" fmla="*/ 1603978 w 3207956"/>
                    <a:gd name="connsiteY1" fmla="*/ 0 h 3207956"/>
                    <a:gd name="connsiteX2" fmla="*/ 3207956 w 3207956"/>
                    <a:gd name="connsiteY2" fmla="*/ 3207956 h 3207956"/>
                    <a:gd name="connsiteX3" fmla="*/ 0 w 3207956"/>
                    <a:gd name="connsiteY3" fmla="*/ 3207956 h 320795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207956" h="3207956">
                      <a:moveTo>
                        <a:pt x="0" y="3207956"/>
                      </a:moveTo>
                      <a:lnTo>
                        <a:pt x="1603978" y="0"/>
                      </a:lnTo>
                      <a:lnTo>
                        <a:pt x="3207956" y="3207956"/>
                      </a:lnTo>
                      <a:lnTo>
                        <a:pt x="0" y="3207956"/>
                      </a:lnTo>
                      <a:close/>
                    </a:path>
                  </a:pathLst>
                </a:custGeom>
                <a:solidFill>
                  <a:srgbClr val="C00000"/>
                </a:solidFill>
                <a:ln>
                  <a:solidFill>
                    <a:schemeClr val="accent1"/>
                  </a:solidFill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lt1"/>
                </a:fontRef>
              </p:style>
              <p:txBody>
                <a:bodyPr lIns="439095" tIns="840089" rIns="439095" bIns="38100" spcCol="1270" anchor="ctr"/>
                <a:lstStyle/>
                <a:p>
                  <a:pPr algn="ctr" defTabSz="444500">
                    <a:lnSpc>
                      <a:spcPct val="90000"/>
                    </a:lnSpc>
                    <a:spcAft>
                      <a:spcPct val="35000"/>
                    </a:spcAft>
                    <a:defRPr/>
                  </a:pPr>
                  <a:endParaRPr lang="en-US" sz="12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1" name="Freeform 33">
                  <a:extLst>
                    <a:ext uri="{FF2B5EF4-FFF2-40B4-BE49-F238E27FC236}">
                      <a16:creationId xmlns="" xmlns:a16="http://schemas.microsoft.com/office/drawing/2014/main" id="{497E677C-7D36-8242-89DA-6D02BFA9DBA9}"/>
                    </a:ext>
                  </a:extLst>
                </p:cNvPr>
                <p:cNvSpPr/>
                <p:nvPr/>
              </p:nvSpPr>
              <p:spPr>
                <a:xfrm>
                  <a:off x="7695288" y="4928180"/>
                  <a:ext cx="1895475" cy="1674019"/>
                </a:xfrm>
                <a:custGeom>
                  <a:avLst/>
                  <a:gdLst>
                    <a:gd name="connsiteX0" fmla="*/ 0 w 3207956"/>
                    <a:gd name="connsiteY0" fmla="*/ 3207956 h 3207956"/>
                    <a:gd name="connsiteX1" fmla="*/ 1603978 w 3207956"/>
                    <a:gd name="connsiteY1" fmla="*/ 0 h 3207956"/>
                    <a:gd name="connsiteX2" fmla="*/ 3207956 w 3207956"/>
                    <a:gd name="connsiteY2" fmla="*/ 3207956 h 3207956"/>
                    <a:gd name="connsiteX3" fmla="*/ 0 w 3207956"/>
                    <a:gd name="connsiteY3" fmla="*/ 3207956 h 320795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207956" h="3207956">
                      <a:moveTo>
                        <a:pt x="0" y="3207956"/>
                      </a:moveTo>
                      <a:lnTo>
                        <a:pt x="1603978" y="0"/>
                      </a:lnTo>
                      <a:lnTo>
                        <a:pt x="3207956" y="3207956"/>
                      </a:lnTo>
                      <a:lnTo>
                        <a:pt x="0" y="3207956"/>
                      </a:lnTo>
                      <a:close/>
                    </a:path>
                  </a:pathLst>
                </a:cu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l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accent3">
                    <a:hueOff val="0"/>
                    <a:satOff val="0"/>
                    <a:lumOff val="0"/>
                    <a:alphaOff val="0"/>
                  </a:schemeClr>
                </a:fillRef>
                <a:effectRef idx="0">
                  <a:schemeClr val="accent3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  <p:txBody>
                <a:bodyPr lIns="439095" tIns="840089" rIns="439095" bIns="38100" spcCol="1270" anchor="ctr"/>
                <a:lstStyle/>
                <a:p>
                  <a:pPr algn="ctr" defTabSz="444500">
                    <a:lnSpc>
                      <a:spcPct val="90000"/>
                    </a:lnSpc>
                    <a:spcAft>
                      <a:spcPct val="35000"/>
                    </a:spcAft>
                    <a:defRPr/>
                  </a:pPr>
                  <a:endParaRPr lang="en-US" sz="111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sp>
            <p:nvSpPr>
              <p:cNvPr id="8" name="Rectángulo 7"/>
              <p:cNvSpPr/>
              <p:nvPr/>
            </p:nvSpPr>
            <p:spPr>
              <a:xfrm>
                <a:off x="6126688" y="3056633"/>
                <a:ext cx="1318740" cy="1292662"/>
              </a:xfrm>
              <a:prstGeom prst="rect">
                <a:avLst/>
              </a:prstGeom>
            </p:spPr>
            <p:txBody>
              <a:bodyPr wrap="square" anchor="ctr">
                <a:spAutoFit/>
              </a:bodyPr>
              <a:lstStyle/>
              <a:p>
                <a:pPr algn="ctr"/>
                <a:endParaRPr lang="en-US" sz="16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/>
                <a:endParaRPr lang="en-US" sz="8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50000"/>
                  </a:lnSpc>
                </a:pPr>
                <a:r>
                  <a:rPr lang="en-US" sz="1200" b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en-US" sz="1200" b="1" dirty="0" err="1" smtClean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ujetos</a:t>
                </a:r>
                <a:r>
                  <a:rPr lang="es-ES" sz="1200" dirty="0" smtClean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s-ES" sz="12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>
                  <a:lnSpc>
                    <a:spcPct val="150000"/>
                  </a:lnSpc>
                </a:pPr>
                <a:r>
                  <a:rPr lang="en-US" sz="1200" b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en-US" sz="1200" b="1" dirty="0" err="1" smtClean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ignos</a:t>
                </a:r>
                <a:r>
                  <a:rPr lang="es-ES" sz="1200" dirty="0" smtClean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s-ES" sz="12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>
                  <a:lnSpc>
                    <a:spcPct val="150000"/>
                  </a:lnSpc>
                </a:pPr>
                <a:r>
                  <a:rPr lang="es-ES" sz="1200" b="1" dirty="0" smtClean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circunstancias</a:t>
                </a:r>
                <a:endParaRPr lang="es-ES" sz="12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" name="Rectángulo 8"/>
              <p:cNvSpPr/>
              <p:nvPr/>
            </p:nvSpPr>
            <p:spPr>
              <a:xfrm>
                <a:off x="4094742" y="3535712"/>
                <a:ext cx="1551483" cy="108952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 defTabSz="444500">
                  <a:spcAft>
                    <a:spcPct val="35000"/>
                  </a:spcAft>
                  <a:defRPr/>
                </a:pPr>
                <a:r>
                  <a:rPr lang="en-US" sz="1200" b="1" dirty="0" err="1" smtClean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sintaxis</a:t>
                </a:r>
                <a:endParaRPr lang="en-US" sz="1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 defTabSz="444500">
                  <a:spcAft>
                    <a:spcPct val="35000"/>
                  </a:spcAft>
                  <a:defRPr/>
                </a:pPr>
                <a:r>
                  <a:rPr lang="en-US" sz="1200" b="1" dirty="0" err="1" smtClean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semántica</a:t>
                </a:r>
                <a:endParaRPr lang="en-US" sz="12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 defTabSz="444500">
                  <a:spcAft>
                    <a:spcPct val="35000"/>
                  </a:spcAft>
                  <a:defRPr/>
                </a:pPr>
                <a:r>
                  <a:rPr lang="en-US" sz="1200" b="1" dirty="0" err="1" smtClean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pragmática</a:t>
                </a:r>
                <a:endParaRPr lang="en-US" sz="12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 defTabSz="444500">
                  <a:lnSpc>
                    <a:spcPct val="90000"/>
                  </a:lnSpc>
                  <a:spcAft>
                    <a:spcPct val="35000"/>
                  </a:spcAft>
                  <a:defRPr/>
                </a:pPr>
                <a:endParaRPr lang="en-US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" name="Rectángulo 10"/>
              <p:cNvSpPr/>
              <p:nvPr/>
            </p:nvSpPr>
            <p:spPr>
              <a:xfrm>
                <a:off x="4686185" y="3053019"/>
                <a:ext cx="31290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b="1" dirty="0" smtClean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endParaRPr lang="en-US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2" name="Rectángulo 31"/>
              <p:cNvSpPr/>
              <p:nvPr/>
            </p:nvSpPr>
            <p:spPr>
              <a:xfrm>
                <a:off x="5661769" y="1427111"/>
                <a:ext cx="31290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b="1" dirty="0" smtClean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:endParaRPr lang="en-US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8" name="Grupo 17"/>
            <p:cNvGrpSpPr/>
            <p:nvPr/>
          </p:nvGrpSpPr>
          <p:grpSpPr>
            <a:xfrm>
              <a:off x="3305449" y="1192772"/>
              <a:ext cx="5171726" cy="1162986"/>
              <a:chOff x="3377326" y="1174080"/>
              <a:chExt cx="5171726" cy="1162986"/>
            </a:xfrm>
          </p:grpSpPr>
          <p:grpSp>
            <p:nvGrpSpPr>
              <p:cNvPr id="17" name="Grupo 16"/>
              <p:cNvGrpSpPr/>
              <p:nvPr/>
            </p:nvGrpSpPr>
            <p:grpSpPr>
              <a:xfrm>
                <a:off x="3377326" y="1174080"/>
                <a:ext cx="5171726" cy="1162986"/>
                <a:chOff x="3264592" y="1193680"/>
                <a:chExt cx="5171726" cy="1162986"/>
              </a:xfrm>
            </p:grpSpPr>
            <p:grpSp>
              <p:nvGrpSpPr>
                <p:cNvPr id="16" name="Grupo 15"/>
                <p:cNvGrpSpPr/>
                <p:nvPr/>
              </p:nvGrpSpPr>
              <p:grpSpPr>
                <a:xfrm>
                  <a:off x="3264592" y="1193680"/>
                  <a:ext cx="5171726" cy="1162986"/>
                  <a:chOff x="3264592" y="1193680"/>
                  <a:chExt cx="5171726" cy="1162986"/>
                </a:xfrm>
              </p:grpSpPr>
              <p:sp>
                <p:nvSpPr>
                  <p:cNvPr id="106" name="TextBox 105">
                    <a:extLst>
                      <a:ext uri="{FF2B5EF4-FFF2-40B4-BE49-F238E27FC236}">
                        <a16:creationId xmlns="" xmlns:a16="http://schemas.microsoft.com/office/drawing/2014/main" id="{E22F7166-B16B-B147-9EF8-64B7EA6F2B4F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893194" y="1553369"/>
                    <a:ext cx="3871005" cy="80329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3600">
                        <a:solidFill>
                          <a:schemeClr val="tx1"/>
                        </a:solidFill>
                        <a:latin typeface="Lato Light"/>
                      </a:defRPr>
                    </a:lvl1pPr>
                    <a:lvl2pPr marL="742950" indent="-285750">
                      <a:defRPr sz="3600">
                        <a:solidFill>
                          <a:schemeClr val="tx1"/>
                        </a:solidFill>
                        <a:latin typeface="Lato Light"/>
                      </a:defRPr>
                    </a:lvl2pPr>
                    <a:lvl3pPr marL="1143000" indent="-228600">
                      <a:defRPr sz="3600">
                        <a:solidFill>
                          <a:schemeClr val="tx1"/>
                        </a:solidFill>
                        <a:latin typeface="Lato Light"/>
                      </a:defRPr>
                    </a:lvl3pPr>
                    <a:lvl4pPr marL="1600200" indent="-228600">
                      <a:defRPr sz="3600">
                        <a:solidFill>
                          <a:schemeClr val="tx1"/>
                        </a:solidFill>
                        <a:latin typeface="Lato Light"/>
                      </a:defRPr>
                    </a:lvl4pPr>
                    <a:lvl5pPr marL="2057400" indent="-228600">
                      <a:defRPr sz="3600">
                        <a:solidFill>
                          <a:schemeClr val="tx1"/>
                        </a:solidFill>
                        <a:latin typeface="Lato Light"/>
                      </a:defRPr>
                    </a:lvl5pPr>
                    <a:lvl6pPr marL="2514600" indent="-228600" defTabSz="1827213" fontAlgn="base">
                      <a:spcBef>
                        <a:spcPct val="0"/>
                      </a:spcBef>
                      <a:spcAft>
                        <a:spcPct val="0"/>
                      </a:spcAft>
                      <a:defRPr sz="3600">
                        <a:solidFill>
                          <a:schemeClr val="tx1"/>
                        </a:solidFill>
                        <a:latin typeface="Lato Light"/>
                      </a:defRPr>
                    </a:lvl6pPr>
                    <a:lvl7pPr marL="2971800" indent="-228600" defTabSz="1827213" fontAlgn="base">
                      <a:spcBef>
                        <a:spcPct val="0"/>
                      </a:spcBef>
                      <a:spcAft>
                        <a:spcPct val="0"/>
                      </a:spcAft>
                      <a:defRPr sz="3600">
                        <a:solidFill>
                          <a:schemeClr val="tx1"/>
                        </a:solidFill>
                        <a:latin typeface="Lato Light"/>
                      </a:defRPr>
                    </a:lvl7pPr>
                    <a:lvl8pPr marL="3429000" indent="-228600" defTabSz="1827213" fontAlgn="base">
                      <a:spcBef>
                        <a:spcPct val="0"/>
                      </a:spcBef>
                      <a:spcAft>
                        <a:spcPct val="0"/>
                      </a:spcAft>
                      <a:defRPr sz="3600">
                        <a:solidFill>
                          <a:schemeClr val="tx1"/>
                        </a:solidFill>
                        <a:latin typeface="Lato Light"/>
                      </a:defRPr>
                    </a:lvl8pPr>
                    <a:lvl9pPr marL="3886200" indent="-228600" defTabSz="1827213" fontAlgn="base">
                      <a:spcBef>
                        <a:spcPct val="0"/>
                      </a:spcBef>
                      <a:spcAft>
                        <a:spcPct val="0"/>
                      </a:spcAft>
                      <a:defRPr sz="3600">
                        <a:solidFill>
                          <a:schemeClr val="tx1"/>
                        </a:solidFill>
                        <a:latin typeface="Lato Light"/>
                      </a:defRPr>
                    </a:lvl9pPr>
                  </a:lstStyle>
                  <a:p>
                    <a:pPr eaLnBrk="1" hangingPunct="1">
                      <a:lnSpc>
                        <a:spcPct val="110000"/>
                      </a:lnSpc>
                    </a:pPr>
                    <a:r>
                      <a:rPr lang="es-ES" altLang="es-ES" sz="1400" b="1" dirty="0" smtClean="0">
                        <a:latin typeface="Arial" panose="020B0604020202020204" pitchFamily="34" charset="0"/>
                        <a:ea typeface="Open Sans" panose="020B0606030504020204" pitchFamily="34" charset="0"/>
                        <a:cs typeface="Arial" panose="020B0604020202020204" pitchFamily="34" charset="0"/>
                      </a:rPr>
                      <a:t>             i</a:t>
                    </a:r>
                    <a:r>
                      <a:rPr lang="es-ES" altLang="es-ES" sz="1400" b="1" dirty="0" smtClean="0">
                        <a:latin typeface="Arial" panose="020B0604020202020204" pitchFamily="34" charset="0"/>
                        <a:ea typeface="Open Sans" panose="020B0606030504020204" pitchFamily="34" charset="0"/>
                        <a:cs typeface="Arial" panose="020B0604020202020204" pitchFamily="34" charset="0"/>
                      </a:rPr>
                      <a:t>deación         </a:t>
                    </a:r>
                    <a:r>
                      <a:rPr lang="es-ES" altLang="es-ES" sz="1100" b="1" dirty="0" smtClean="0">
                        <a:latin typeface="Arial" panose="020B0604020202020204" pitchFamily="34" charset="0"/>
                        <a:ea typeface="Open Sans" panose="020B0606030504020204" pitchFamily="34" charset="0"/>
                        <a:cs typeface="Arial" panose="020B0604020202020204" pitchFamily="34" charset="0"/>
                      </a:rPr>
                      <a:t> </a:t>
                    </a:r>
                    <a:r>
                      <a:rPr lang="es-ES" altLang="es-ES" sz="1400" b="1" dirty="0" smtClean="0">
                        <a:latin typeface="Arial" panose="020B0604020202020204" pitchFamily="34" charset="0"/>
                        <a:ea typeface="Open Sans" panose="020B0606030504020204" pitchFamily="34" charset="0"/>
                        <a:cs typeface="Arial" panose="020B0604020202020204" pitchFamily="34" charset="0"/>
                      </a:rPr>
                      <a:t>abierta </a:t>
                    </a:r>
                    <a:r>
                      <a:rPr lang="es-ES" altLang="es-ES" sz="1400" b="1" dirty="0" smtClean="0">
                        <a:latin typeface="Arial" panose="020B0604020202020204" pitchFamily="34" charset="0"/>
                        <a:ea typeface="Open Sans" panose="020B0606030504020204" pitchFamily="34" charset="0"/>
                        <a:cs typeface="Arial" panose="020B0604020202020204" pitchFamily="34" charset="0"/>
                      </a:rPr>
                      <a:t>y colectiva</a:t>
                    </a:r>
                    <a:endParaRPr lang="es-ES" altLang="es-ES" sz="1400" b="1" dirty="0">
                      <a:latin typeface="Arial" panose="020B0604020202020204" pitchFamily="34" charset="0"/>
                      <a:ea typeface="Open Sans" panose="020B0606030504020204" pitchFamily="34" charset="0"/>
                      <a:cs typeface="Arial" panose="020B0604020202020204" pitchFamily="34" charset="0"/>
                    </a:endParaRPr>
                  </a:p>
                  <a:p>
                    <a:pPr eaLnBrk="1" hangingPunct="1">
                      <a:lnSpc>
                        <a:spcPct val="110000"/>
                      </a:lnSpc>
                    </a:pPr>
                    <a:r>
                      <a:rPr lang="es-ES" altLang="es-ES" sz="1400" b="1" dirty="0" smtClean="0">
                        <a:latin typeface="Arial" panose="020B0604020202020204" pitchFamily="34" charset="0"/>
                        <a:ea typeface="Open Sans" panose="020B0606030504020204" pitchFamily="34" charset="0"/>
                        <a:cs typeface="Arial" panose="020B0604020202020204" pitchFamily="34" charset="0"/>
                      </a:rPr>
                      <a:t>      c</a:t>
                    </a:r>
                    <a:r>
                      <a:rPr lang="es-ES" altLang="es-ES" sz="1400" b="1" dirty="0" smtClean="0">
                        <a:latin typeface="Arial" panose="020B0604020202020204" pitchFamily="34" charset="0"/>
                        <a:ea typeface="Open Sans" panose="020B0606030504020204" pitchFamily="34" charset="0"/>
                        <a:cs typeface="Arial" panose="020B0604020202020204" pitchFamily="34" charset="0"/>
                      </a:rPr>
                      <a:t>omposición         sintaxis </a:t>
                    </a:r>
                    <a:r>
                      <a:rPr lang="es-ES" altLang="es-ES" sz="1400" b="1" dirty="0" smtClean="0">
                        <a:latin typeface="Arial" panose="020B0604020202020204" pitchFamily="34" charset="0"/>
                        <a:ea typeface="Open Sans" panose="020B0606030504020204" pitchFamily="34" charset="0"/>
                        <a:cs typeface="Arial" panose="020B0604020202020204" pitchFamily="34" charset="0"/>
                      </a:rPr>
                      <a:t>multimedia</a:t>
                    </a:r>
                    <a:endParaRPr lang="es-ES" altLang="es-ES" sz="1400" b="1" dirty="0">
                      <a:latin typeface="Arial" panose="020B0604020202020204" pitchFamily="34" charset="0"/>
                      <a:ea typeface="Open Sans" panose="020B0606030504020204" pitchFamily="34" charset="0"/>
                      <a:cs typeface="Arial" panose="020B0604020202020204" pitchFamily="34" charset="0"/>
                    </a:endParaRPr>
                  </a:p>
                  <a:p>
                    <a:pPr eaLnBrk="1" hangingPunct="1">
                      <a:lnSpc>
                        <a:spcPct val="110000"/>
                      </a:lnSpc>
                    </a:pPr>
                    <a:r>
                      <a:rPr lang="es-ES" altLang="es-ES" sz="1400" b="1" dirty="0" smtClean="0">
                        <a:latin typeface="Arial" panose="020B0604020202020204" pitchFamily="34" charset="0"/>
                        <a:ea typeface="Open Sans" panose="020B0606030504020204" pitchFamily="34" charset="0"/>
                        <a:cs typeface="Arial" panose="020B0604020202020204" pitchFamily="34" charset="0"/>
                      </a:rPr>
                      <a:t>           r</a:t>
                    </a:r>
                    <a:r>
                      <a:rPr lang="es-ES" altLang="es-ES" sz="1400" b="1" dirty="0" smtClean="0">
                        <a:latin typeface="Arial" panose="020B0604020202020204" pitchFamily="34" charset="0"/>
                        <a:ea typeface="Open Sans" panose="020B0606030504020204" pitchFamily="34" charset="0"/>
                        <a:cs typeface="Arial" panose="020B0604020202020204" pitchFamily="34" charset="0"/>
                      </a:rPr>
                      <a:t>ecepción         participativa </a:t>
                    </a:r>
                    <a:endParaRPr lang="en-US" altLang="es-ES" sz="1400" b="1" dirty="0">
                      <a:latin typeface="Arial" panose="020B0604020202020204" pitchFamily="34" charset="0"/>
                      <a:ea typeface="Open Sans" panose="020B0606030504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107" name="Rectangle 106">
                    <a:extLst>
                      <a:ext uri="{FF2B5EF4-FFF2-40B4-BE49-F238E27FC236}">
                        <a16:creationId xmlns="" xmlns:a16="http://schemas.microsoft.com/office/drawing/2014/main" id="{2950CC35-CAB4-164D-8488-E06B4A7E5D8E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264592" y="1193680"/>
                    <a:ext cx="5171726" cy="58477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3600">
                        <a:solidFill>
                          <a:schemeClr val="tx1"/>
                        </a:solidFill>
                        <a:latin typeface="Lato Light"/>
                      </a:defRPr>
                    </a:lvl1pPr>
                    <a:lvl2pPr marL="742950" indent="-285750">
                      <a:defRPr sz="3600">
                        <a:solidFill>
                          <a:schemeClr val="tx1"/>
                        </a:solidFill>
                        <a:latin typeface="Lato Light"/>
                      </a:defRPr>
                    </a:lvl2pPr>
                    <a:lvl3pPr marL="1143000" indent="-228600">
                      <a:defRPr sz="3600">
                        <a:solidFill>
                          <a:schemeClr val="tx1"/>
                        </a:solidFill>
                        <a:latin typeface="Lato Light"/>
                      </a:defRPr>
                    </a:lvl3pPr>
                    <a:lvl4pPr marL="1600200" indent="-228600">
                      <a:defRPr sz="3600">
                        <a:solidFill>
                          <a:schemeClr val="tx1"/>
                        </a:solidFill>
                        <a:latin typeface="Lato Light"/>
                      </a:defRPr>
                    </a:lvl4pPr>
                    <a:lvl5pPr marL="2057400" indent="-228600">
                      <a:defRPr sz="3600">
                        <a:solidFill>
                          <a:schemeClr val="tx1"/>
                        </a:solidFill>
                        <a:latin typeface="Lato Light"/>
                      </a:defRPr>
                    </a:lvl5pPr>
                    <a:lvl6pPr marL="2514600" indent="-228600" defTabSz="1827213" fontAlgn="base">
                      <a:spcBef>
                        <a:spcPct val="0"/>
                      </a:spcBef>
                      <a:spcAft>
                        <a:spcPct val="0"/>
                      </a:spcAft>
                      <a:defRPr sz="3600">
                        <a:solidFill>
                          <a:schemeClr val="tx1"/>
                        </a:solidFill>
                        <a:latin typeface="Lato Light"/>
                      </a:defRPr>
                    </a:lvl6pPr>
                    <a:lvl7pPr marL="2971800" indent="-228600" defTabSz="1827213" fontAlgn="base">
                      <a:spcBef>
                        <a:spcPct val="0"/>
                      </a:spcBef>
                      <a:spcAft>
                        <a:spcPct val="0"/>
                      </a:spcAft>
                      <a:defRPr sz="3600">
                        <a:solidFill>
                          <a:schemeClr val="tx1"/>
                        </a:solidFill>
                        <a:latin typeface="Lato Light"/>
                      </a:defRPr>
                    </a:lvl7pPr>
                    <a:lvl8pPr marL="3429000" indent="-228600" defTabSz="1827213" fontAlgn="base">
                      <a:spcBef>
                        <a:spcPct val="0"/>
                      </a:spcBef>
                      <a:spcAft>
                        <a:spcPct val="0"/>
                      </a:spcAft>
                      <a:defRPr sz="3600">
                        <a:solidFill>
                          <a:schemeClr val="tx1"/>
                        </a:solidFill>
                        <a:latin typeface="Lato Light"/>
                      </a:defRPr>
                    </a:lvl8pPr>
                    <a:lvl9pPr marL="3886200" indent="-228600" defTabSz="1827213" fontAlgn="base">
                      <a:spcBef>
                        <a:spcPct val="0"/>
                      </a:spcBef>
                      <a:spcAft>
                        <a:spcPct val="0"/>
                      </a:spcAft>
                      <a:defRPr sz="3600">
                        <a:solidFill>
                          <a:schemeClr val="tx1"/>
                        </a:solidFill>
                        <a:latin typeface="Lato Light"/>
                      </a:defRPr>
                    </a:lvl9pPr>
                  </a:lstStyle>
                  <a:p>
                    <a:pPr algn="ctr" eaLnBrk="1" hangingPunct="1"/>
                    <a:r>
                      <a:rPr lang="en-US" altLang="es-ES" sz="16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anose="020B0604020202020204" pitchFamily="34" charset="0"/>
                        <a:ea typeface="Roboto Regular" panose="02000000000000000000" pitchFamily="2" charset="0"/>
                        <a:cs typeface="Arial" panose="020B0604020202020204" pitchFamily="34" charset="0"/>
                      </a:rPr>
                      <a:t>1. </a:t>
                    </a:r>
                    <a:r>
                      <a:rPr lang="en-US" altLang="es-ES" sz="1600" b="1" dirty="0" err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anose="020B0604020202020204" pitchFamily="34" charset="0"/>
                        <a:ea typeface="Roboto Regular" panose="02000000000000000000" pitchFamily="2" charset="0"/>
                        <a:cs typeface="Arial" panose="020B0604020202020204" pitchFamily="34" charset="0"/>
                      </a:rPr>
                      <a:t>Tríada</a:t>
                    </a:r>
                    <a:r>
                      <a:rPr lang="en-US" altLang="es-ES" sz="16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anose="020B0604020202020204" pitchFamily="34" charset="0"/>
                        <a:ea typeface="Roboto Regular" panose="02000000000000000000" pitchFamily="2" charset="0"/>
                        <a:cs typeface="Arial" panose="020B0604020202020204" pitchFamily="34" charset="0"/>
                      </a:rPr>
                      <a:t> </a:t>
                    </a:r>
                    <a:r>
                      <a:rPr lang="en-US" altLang="es-ES" sz="16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anose="020B0604020202020204" pitchFamily="34" charset="0"/>
                        <a:ea typeface="Roboto Regular" panose="02000000000000000000" pitchFamily="2" charset="0"/>
                        <a:cs typeface="Arial" panose="020B0604020202020204" pitchFamily="34" charset="0"/>
                      </a:rPr>
                      <a:t>semi</a:t>
                    </a:r>
                    <a:r>
                      <a:rPr lang="es-ES" altLang="es-ES" sz="1600" b="1" dirty="0" err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anose="020B0604020202020204" pitchFamily="34" charset="0"/>
                        <a:ea typeface="Roboto Regular" panose="02000000000000000000" pitchFamily="2" charset="0"/>
                        <a:cs typeface="Arial" panose="020B0604020202020204" pitchFamily="34" charset="0"/>
                      </a:rPr>
                      <a:t>ótica</a:t>
                    </a:r>
                    <a:r>
                      <a:rPr lang="es-ES" altLang="es-ES" sz="16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anose="020B0604020202020204" pitchFamily="34" charset="0"/>
                        <a:ea typeface="Roboto Regular" panose="02000000000000000000" pitchFamily="2" charset="0"/>
                        <a:cs typeface="Arial" panose="020B0604020202020204" pitchFamily="34" charset="0"/>
                      </a:rPr>
                      <a:t>-narratológica </a:t>
                    </a:r>
                    <a:r>
                      <a:rPr lang="es-ES" altLang="es-ES" sz="16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anose="020B0604020202020204" pitchFamily="34" charset="0"/>
                        <a:ea typeface="Roboto Regular" panose="02000000000000000000" pitchFamily="2" charset="0"/>
                        <a:cs typeface="Arial" panose="020B0604020202020204" pitchFamily="34" charset="0"/>
                      </a:rPr>
                      <a:t/>
                    </a:r>
                    <a:br>
                      <a:rPr lang="es-ES" altLang="es-ES" sz="16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anose="020B0604020202020204" pitchFamily="34" charset="0"/>
                        <a:ea typeface="Roboto Regular" panose="02000000000000000000" pitchFamily="2" charset="0"/>
                        <a:cs typeface="Arial" panose="020B0604020202020204" pitchFamily="34" charset="0"/>
                      </a:rPr>
                    </a:br>
                    <a:endParaRPr lang="en-US" altLang="es-ES" sz="1600" b="1" dirty="0">
                      <a:solidFill>
                        <a:schemeClr val="accent1">
                          <a:lumMod val="75000"/>
                        </a:schemeClr>
                      </a:solidFill>
                      <a:latin typeface="Arial" panose="020B0604020202020204" pitchFamily="34" charset="0"/>
                      <a:ea typeface="Roboto Regular" panose="02000000000000000000" pitchFamily="2" charset="0"/>
                      <a:cs typeface="Arial" panose="020B0604020202020204" pitchFamily="34" charset="0"/>
                    </a:endParaRPr>
                  </a:p>
                </p:txBody>
              </p:sp>
            </p:grpSp>
            <p:cxnSp>
              <p:nvCxnSpPr>
                <p:cNvPr id="14" name="Conector recto de flecha 13"/>
                <p:cNvCxnSpPr/>
                <p:nvPr/>
              </p:nvCxnSpPr>
              <p:spPr>
                <a:xfrm>
                  <a:off x="5417953" y="1731643"/>
                  <a:ext cx="248273" cy="0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Conector recto de flecha 34"/>
                <p:cNvCxnSpPr/>
                <p:nvPr/>
              </p:nvCxnSpPr>
              <p:spPr>
                <a:xfrm>
                  <a:off x="5427794" y="1957979"/>
                  <a:ext cx="248273" cy="0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2" name="Conector recto de flecha 41"/>
              <p:cNvCxnSpPr/>
              <p:nvPr/>
            </p:nvCxnSpPr>
            <p:spPr>
              <a:xfrm>
                <a:off x="5543621" y="2172275"/>
                <a:ext cx="248273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24" name="Grupo 23"/>
            <p:cNvGrpSpPr/>
            <p:nvPr/>
          </p:nvGrpSpPr>
          <p:grpSpPr>
            <a:xfrm>
              <a:off x="7745268" y="4393525"/>
              <a:ext cx="3965056" cy="1233559"/>
              <a:chOff x="8370981" y="4357029"/>
              <a:chExt cx="3965056" cy="1233559"/>
            </a:xfrm>
          </p:grpSpPr>
          <p:grpSp>
            <p:nvGrpSpPr>
              <p:cNvPr id="20" name="Grupo 19"/>
              <p:cNvGrpSpPr/>
              <p:nvPr/>
            </p:nvGrpSpPr>
            <p:grpSpPr>
              <a:xfrm>
                <a:off x="8370981" y="4357029"/>
                <a:ext cx="3965056" cy="1233559"/>
                <a:chOff x="8421431" y="4018129"/>
                <a:chExt cx="3965056" cy="1233559"/>
              </a:xfrm>
            </p:grpSpPr>
            <p:sp>
              <p:nvSpPr>
                <p:cNvPr id="104" name="TextBox 103">
                  <a:extLst>
                    <a:ext uri="{FF2B5EF4-FFF2-40B4-BE49-F238E27FC236}">
                      <a16:creationId xmlns="" xmlns:a16="http://schemas.microsoft.com/office/drawing/2014/main" id="{DC3E8EEE-7E4F-BD43-B732-B391CBBD30FD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421431" y="4448391"/>
                  <a:ext cx="3965056" cy="80329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3600">
                      <a:solidFill>
                        <a:schemeClr val="tx1"/>
                      </a:solidFill>
                      <a:latin typeface="Lato Light"/>
                    </a:defRPr>
                  </a:lvl1pPr>
                  <a:lvl2pPr marL="742950" indent="-285750">
                    <a:defRPr sz="3600">
                      <a:solidFill>
                        <a:schemeClr val="tx1"/>
                      </a:solidFill>
                      <a:latin typeface="Lato Light"/>
                    </a:defRPr>
                  </a:lvl2pPr>
                  <a:lvl3pPr marL="1143000" indent="-228600">
                    <a:defRPr sz="3600">
                      <a:solidFill>
                        <a:schemeClr val="tx1"/>
                      </a:solidFill>
                      <a:latin typeface="Lato Light"/>
                    </a:defRPr>
                  </a:lvl3pPr>
                  <a:lvl4pPr marL="1600200" indent="-228600">
                    <a:defRPr sz="3600">
                      <a:solidFill>
                        <a:schemeClr val="tx1"/>
                      </a:solidFill>
                      <a:latin typeface="Lato Light"/>
                    </a:defRPr>
                  </a:lvl4pPr>
                  <a:lvl5pPr marL="2057400" indent="-228600">
                    <a:defRPr sz="3600">
                      <a:solidFill>
                        <a:schemeClr val="tx1"/>
                      </a:solidFill>
                      <a:latin typeface="Lato Light"/>
                    </a:defRPr>
                  </a:lvl5pPr>
                  <a:lvl6pPr marL="2514600" indent="-228600" defTabSz="1827213" fontAlgn="base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/>
                    </a:defRPr>
                  </a:lvl6pPr>
                  <a:lvl7pPr marL="2971800" indent="-228600" defTabSz="1827213" fontAlgn="base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/>
                    </a:defRPr>
                  </a:lvl7pPr>
                  <a:lvl8pPr marL="3429000" indent="-228600" defTabSz="1827213" fontAlgn="base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/>
                    </a:defRPr>
                  </a:lvl8pPr>
                  <a:lvl9pPr marL="3886200" indent="-228600" defTabSz="1827213" fontAlgn="base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/>
                    </a:defRPr>
                  </a:lvl9pPr>
                </a:lstStyle>
                <a:p>
                  <a:pPr eaLnBrk="1" hangingPunct="1">
                    <a:lnSpc>
                      <a:spcPct val="110000"/>
                    </a:lnSpc>
                  </a:pPr>
                  <a:r>
                    <a:rPr lang="en-US" altLang="es-ES" sz="1400" b="1" dirty="0" err="1" smtClean="0">
                      <a:latin typeface="Arial" panose="020B0604020202020204" pitchFamily="34" charset="0"/>
                      <a:ea typeface="Open Sans" panose="020B0606030504020204" pitchFamily="34" charset="0"/>
                      <a:cs typeface="Arial" panose="020B0604020202020204" pitchFamily="34" charset="0"/>
                    </a:rPr>
                    <a:t>sujetos</a:t>
                  </a:r>
                  <a:r>
                    <a:rPr lang="en-US" altLang="es-ES" sz="1400" b="1" dirty="0" smtClean="0">
                      <a:latin typeface="Arial" panose="020B0604020202020204" pitchFamily="34" charset="0"/>
                      <a:ea typeface="Open Sans" panose="020B060603050402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US" altLang="es-ES" sz="1400" b="1" dirty="0" smtClean="0">
                      <a:latin typeface="Arial" panose="020B0604020202020204" pitchFamily="34" charset="0"/>
                      <a:ea typeface="Open Sans" panose="020B0606030504020204" pitchFamily="34" charset="0"/>
                      <a:cs typeface="Arial" panose="020B0604020202020204" pitchFamily="34" charset="0"/>
                    </a:rPr>
                    <a:t>	  </a:t>
                  </a:r>
                  <a:r>
                    <a:rPr lang="en-US" altLang="es-ES" sz="1400" b="1" dirty="0" smtClean="0">
                      <a:latin typeface="Arial" panose="020B0604020202020204" pitchFamily="34" charset="0"/>
                      <a:ea typeface="Open Sans" panose="020B060603050402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US" altLang="es-ES" sz="1400" b="1" dirty="0" err="1" smtClean="0">
                      <a:latin typeface="Arial" panose="020B0604020202020204" pitchFamily="34" charset="0"/>
                      <a:ea typeface="Open Sans" panose="020B0606030504020204" pitchFamily="34" charset="0"/>
                      <a:cs typeface="Arial" panose="020B0604020202020204" pitchFamily="34" charset="0"/>
                    </a:rPr>
                    <a:t>emisor</a:t>
                  </a:r>
                  <a:r>
                    <a:rPr lang="en-US" altLang="es-ES" sz="1400" b="1" dirty="0" smtClean="0">
                      <a:latin typeface="Arial" panose="020B0604020202020204" pitchFamily="34" charset="0"/>
                      <a:ea typeface="Open Sans" panose="020B0606030504020204" pitchFamily="34" charset="0"/>
                      <a:cs typeface="Arial" panose="020B0604020202020204" pitchFamily="34" charset="0"/>
                    </a:rPr>
                    <a:t>-receptor </a:t>
                  </a:r>
                  <a:endParaRPr lang="en-US" altLang="es-ES" sz="1400" b="1" dirty="0">
                    <a:latin typeface="Arial" panose="020B0604020202020204" pitchFamily="34" charset="0"/>
                    <a:ea typeface="Open Sans" panose="020B0606030504020204" pitchFamily="34" charset="0"/>
                    <a:cs typeface="Arial" panose="020B0604020202020204" pitchFamily="34" charset="0"/>
                  </a:endParaRPr>
                </a:p>
                <a:p>
                  <a:pPr eaLnBrk="1" hangingPunct="1">
                    <a:lnSpc>
                      <a:spcPct val="110000"/>
                    </a:lnSpc>
                  </a:pPr>
                  <a:r>
                    <a:rPr lang="en-US" altLang="es-ES" sz="1400" b="1" dirty="0" err="1" smtClean="0">
                      <a:latin typeface="Arial" panose="020B0604020202020204" pitchFamily="34" charset="0"/>
                      <a:ea typeface="Open Sans" panose="020B0606030504020204" pitchFamily="34" charset="0"/>
                      <a:cs typeface="Arial" panose="020B0604020202020204" pitchFamily="34" charset="0"/>
                    </a:rPr>
                    <a:t>signos</a:t>
                  </a:r>
                  <a:r>
                    <a:rPr lang="en-US" altLang="es-ES" sz="1400" b="1" dirty="0" smtClean="0">
                      <a:latin typeface="Arial" panose="020B0604020202020204" pitchFamily="34" charset="0"/>
                      <a:ea typeface="Open Sans" panose="020B0606030504020204" pitchFamily="34" charset="0"/>
                      <a:cs typeface="Arial" panose="020B0604020202020204" pitchFamily="34" charset="0"/>
                    </a:rPr>
                    <a:t>         </a:t>
                  </a:r>
                  <a:r>
                    <a:rPr lang="en-US" altLang="es-ES" sz="1400" b="1" dirty="0" smtClean="0">
                      <a:latin typeface="Arial" panose="020B0604020202020204" pitchFamily="34" charset="0"/>
                      <a:ea typeface="Open Sans" panose="020B0606030504020204" pitchFamily="34" charset="0"/>
                      <a:cs typeface="Arial" panose="020B0604020202020204" pitchFamily="34" charset="0"/>
                    </a:rPr>
                    <a:t>forma </a:t>
                  </a:r>
                  <a:r>
                    <a:rPr lang="en-US" altLang="es-ES" sz="1400" b="1" dirty="0">
                      <a:latin typeface="Arial" panose="020B0604020202020204" pitchFamily="34" charset="0"/>
                      <a:ea typeface="Open Sans" panose="020B0606030504020204" pitchFamily="34" charset="0"/>
                      <a:cs typeface="Arial" panose="020B0604020202020204" pitchFamily="34" charset="0"/>
                    </a:rPr>
                    <a:t>y </a:t>
                  </a:r>
                  <a:r>
                    <a:rPr lang="en-US" altLang="es-ES" sz="1400" b="1" dirty="0" err="1" smtClean="0">
                      <a:latin typeface="Arial" panose="020B0604020202020204" pitchFamily="34" charset="0"/>
                      <a:ea typeface="Open Sans" panose="020B0606030504020204" pitchFamily="34" charset="0"/>
                      <a:cs typeface="Arial" panose="020B0604020202020204" pitchFamily="34" charset="0"/>
                    </a:rPr>
                    <a:t>sentido</a:t>
                  </a:r>
                  <a:r>
                    <a:rPr lang="en-US" altLang="es-ES" sz="1400" b="1" dirty="0">
                      <a:latin typeface="Arial" panose="020B0604020202020204" pitchFamily="34" charset="0"/>
                      <a:ea typeface="Open Sans" panose="020B0606030504020204" pitchFamily="34" charset="0"/>
                      <a:cs typeface="Arial" panose="020B0604020202020204" pitchFamily="34" charset="0"/>
                    </a:rPr>
                    <a:t> </a:t>
                  </a:r>
                </a:p>
                <a:p>
                  <a:pPr eaLnBrk="1" hangingPunct="1">
                    <a:lnSpc>
                      <a:spcPct val="110000"/>
                    </a:lnSpc>
                  </a:pPr>
                  <a:r>
                    <a:rPr lang="en-US" altLang="es-ES" sz="1400" b="1" dirty="0" err="1" smtClean="0">
                      <a:latin typeface="Arial" panose="020B0604020202020204" pitchFamily="34" charset="0"/>
                      <a:ea typeface="Open Sans" panose="020B0606030504020204" pitchFamily="34" charset="0"/>
                      <a:cs typeface="Arial" panose="020B0604020202020204" pitchFamily="34" charset="0"/>
                    </a:rPr>
                    <a:t>circunstancias</a:t>
                  </a:r>
                  <a:r>
                    <a:rPr lang="en-US" altLang="es-ES" sz="1400" b="1" dirty="0" smtClean="0">
                      <a:latin typeface="Arial" panose="020B0604020202020204" pitchFamily="34" charset="0"/>
                      <a:ea typeface="Open Sans" panose="020B0606030504020204" pitchFamily="34" charset="0"/>
                      <a:cs typeface="Arial" panose="020B0604020202020204" pitchFamily="34" charset="0"/>
                    </a:rPr>
                    <a:t>        </a:t>
                  </a:r>
                  <a:r>
                    <a:rPr lang="en-US" altLang="es-ES" sz="1400" b="1" dirty="0" err="1" smtClean="0">
                      <a:latin typeface="Arial" panose="020B0604020202020204" pitchFamily="34" charset="0"/>
                      <a:ea typeface="Open Sans" panose="020B0606030504020204" pitchFamily="34" charset="0"/>
                      <a:cs typeface="Arial" panose="020B0604020202020204" pitchFamily="34" charset="0"/>
                    </a:rPr>
                    <a:t>tiempo-espacio-cultura</a:t>
                  </a:r>
                  <a:endParaRPr lang="en-US" altLang="es-ES" sz="1400" b="1" dirty="0">
                    <a:latin typeface="Arial" panose="020B0604020202020204" pitchFamily="34" charset="0"/>
                    <a:ea typeface="Open Sans" panose="020B0606030504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05" name="Rectangle 104">
                  <a:extLst>
                    <a:ext uri="{FF2B5EF4-FFF2-40B4-BE49-F238E27FC236}">
                      <a16:creationId xmlns="" xmlns:a16="http://schemas.microsoft.com/office/drawing/2014/main" id="{F1DD8F4B-FC54-8D4F-8AAC-5F9BD62CFDE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8421431" y="4018129"/>
                  <a:ext cx="3965055" cy="33855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3600">
                      <a:solidFill>
                        <a:schemeClr val="tx1"/>
                      </a:solidFill>
                      <a:latin typeface="Lato Light"/>
                    </a:defRPr>
                  </a:lvl1pPr>
                  <a:lvl2pPr marL="742950" indent="-285750">
                    <a:defRPr sz="3600">
                      <a:solidFill>
                        <a:schemeClr val="tx1"/>
                      </a:solidFill>
                      <a:latin typeface="Lato Light"/>
                    </a:defRPr>
                  </a:lvl2pPr>
                  <a:lvl3pPr marL="1143000" indent="-228600">
                    <a:defRPr sz="3600">
                      <a:solidFill>
                        <a:schemeClr val="tx1"/>
                      </a:solidFill>
                      <a:latin typeface="Lato Light"/>
                    </a:defRPr>
                  </a:lvl3pPr>
                  <a:lvl4pPr marL="1600200" indent="-228600">
                    <a:defRPr sz="3600">
                      <a:solidFill>
                        <a:schemeClr val="tx1"/>
                      </a:solidFill>
                      <a:latin typeface="Lato Light"/>
                    </a:defRPr>
                  </a:lvl4pPr>
                  <a:lvl5pPr marL="2057400" indent="-228600">
                    <a:defRPr sz="3600">
                      <a:solidFill>
                        <a:schemeClr val="tx1"/>
                      </a:solidFill>
                      <a:latin typeface="Lato Light"/>
                    </a:defRPr>
                  </a:lvl5pPr>
                  <a:lvl6pPr marL="2514600" indent="-228600" defTabSz="1827213" fontAlgn="base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/>
                    </a:defRPr>
                  </a:lvl6pPr>
                  <a:lvl7pPr marL="2971800" indent="-228600" defTabSz="1827213" fontAlgn="base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/>
                    </a:defRPr>
                  </a:lvl7pPr>
                  <a:lvl8pPr marL="3429000" indent="-228600" defTabSz="1827213" fontAlgn="base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/>
                    </a:defRPr>
                  </a:lvl8pPr>
                  <a:lvl9pPr marL="3886200" indent="-228600" defTabSz="1827213" fontAlgn="base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/>
                    </a:defRPr>
                  </a:lvl9pPr>
                </a:lstStyle>
                <a:p>
                  <a:pPr eaLnBrk="1" hangingPunct="1"/>
                  <a:r>
                    <a:rPr lang="en-US" altLang="es-ES" sz="1600" b="1" dirty="0" smtClean="0">
                      <a:solidFill>
                        <a:srgbClr val="C00000"/>
                      </a:solidFill>
                      <a:latin typeface="Arial" panose="020B0604020202020204" pitchFamily="34" charset="0"/>
                      <a:ea typeface="Roboto Regular" panose="02000000000000000000" pitchFamily="2" charset="0"/>
                      <a:cs typeface="Arial" panose="020B0604020202020204" pitchFamily="34" charset="0"/>
                    </a:rPr>
                    <a:t>3. </a:t>
                  </a:r>
                  <a:r>
                    <a:rPr lang="es-ES_tradnl" altLang="es-ES" sz="1600" b="1" dirty="0" smtClean="0">
                      <a:solidFill>
                        <a:srgbClr val="C00000"/>
                      </a:solidFill>
                      <a:latin typeface="Arial" panose="020B0604020202020204" pitchFamily="34" charset="0"/>
                      <a:ea typeface="Roboto Regular" panose="02000000000000000000" pitchFamily="2" charset="0"/>
                      <a:cs typeface="Arial" panose="020B0604020202020204" pitchFamily="34" charset="0"/>
                    </a:rPr>
                    <a:t>Tríada </a:t>
                  </a:r>
                  <a:r>
                    <a:rPr lang="es-ES" altLang="es-ES" sz="1600" b="1" dirty="0" smtClean="0">
                      <a:solidFill>
                        <a:srgbClr val="C00000"/>
                      </a:solidFill>
                      <a:latin typeface="Arial" panose="020B0604020202020204" pitchFamily="34" charset="0"/>
                      <a:ea typeface="Roboto Regular" panose="02000000000000000000" pitchFamily="2" charset="0"/>
                      <a:cs typeface="Arial" panose="020B0604020202020204" pitchFamily="34" charset="0"/>
                    </a:rPr>
                    <a:t>de </a:t>
                  </a:r>
                  <a:r>
                    <a:rPr lang="es-ES" altLang="es-ES" sz="1600" b="1" dirty="0" err="1" smtClean="0">
                      <a:solidFill>
                        <a:srgbClr val="C00000"/>
                      </a:solidFill>
                      <a:latin typeface="Arial" panose="020B0604020202020204" pitchFamily="34" charset="0"/>
                      <a:ea typeface="Roboto Regular" panose="02000000000000000000" pitchFamily="2" charset="0"/>
                      <a:cs typeface="Arial" panose="020B0604020202020204" pitchFamily="34" charset="0"/>
                    </a:rPr>
                    <a:t>Bobes</a:t>
                  </a:r>
                  <a:r>
                    <a:rPr lang="es-ES" altLang="es-ES" sz="1600" b="1" dirty="0">
                      <a:solidFill>
                        <a:srgbClr val="C00000"/>
                      </a:solidFill>
                      <a:latin typeface="Arial" panose="020B0604020202020204" pitchFamily="34" charset="0"/>
                      <a:ea typeface="Roboto Regular" panose="02000000000000000000" pitchFamily="2" charset="0"/>
                      <a:cs typeface="Arial" panose="020B0604020202020204" pitchFamily="34" charset="0"/>
                    </a:rPr>
                    <a:t>-</a:t>
                  </a:r>
                  <a:r>
                    <a:rPr lang="es-ES" altLang="es-ES" sz="1600" b="1" dirty="0" smtClean="0">
                      <a:solidFill>
                        <a:srgbClr val="C00000"/>
                      </a:solidFill>
                      <a:latin typeface="Arial" panose="020B0604020202020204" pitchFamily="34" charset="0"/>
                      <a:ea typeface="Roboto Regular" panose="02000000000000000000" pitchFamily="2" charset="0"/>
                      <a:cs typeface="Arial" panose="020B0604020202020204" pitchFamily="34" charset="0"/>
                    </a:rPr>
                    <a:t>Naves </a:t>
                  </a:r>
                  <a:r>
                    <a:rPr lang="es-ES" altLang="es-ES" sz="1600" b="1" dirty="0" smtClean="0">
                      <a:solidFill>
                        <a:srgbClr val="C00000"/>
                      </a:solidFill>
                      <a:latin typeface="Arial" panose="020B0604020202020204" pitchFamily="34" charset="0"/>
                      <a:ea typeface="Roboto Regular" panose="02000000000000000000" pitchFamily="2" charset="0"/>
                      <a:cs typeface="Arial" panose="020B0604020202020204" pitchFamily="34" charset="0"/>
                    </a:rPr>
                    <a:t>(1989</a:t>
                  </a:r>
                  <a:r>
                    <a:rPr lang="es-ES" altLang="es-ES" sz="1600" b="1" dirty="0">
                      <a:solidFill>
                        <a:srgbClr val="C00000"/>
                      </a:solidFill>
                      <a:latin typeface="Arial" panose="020B0604020202020204" pitchFamily="34" charset="0"/>
                      <a:ea typeface="Roboto Regular" panose="02000000000000000000" pitchFamily="2" charset="0"/>
                      <a:cs typeface="Arial" panose="020B0604020202020204" pitchFamily="34" charset="0"/>
                    </a:rPr>
                    <a:t>)</a:t>
                  </a:r>
                  <a:endParaRPr lang="en-US" altLang="es-ES" sz="1600" b="1" dirty="0">
                    <a:solidFill>
                      <a:srgbClr val="C00000"/>
                    </a:solidFill>
                    <a:latin typeface="Arial" panose="020B0604020202020204" pitchFamily="34" charset="0"/>
                    <a:ea typeface="Roboto Regular" panose="02000000000000000000" pitchFamily="2" charset="0"/>
                    <a:cs typeface="Arial" panose="020B0604020202020204" pitchFamily="34" charset="0"/>
                  </a:endParaRPr>
                </a:p>
              </p:txBody>
            </p:sp>
            <p:cxnSp>
              <p:nvCxnSpPr>
                <p:cNvPr id="43" name="Conector recto de flecha 42"/>
                <p:cNvCxnSpPr/>
                <p:nvPr/>
              </p:nvCxnSpPr>
              <p:spPr>
                <a:xfrm>
                  <a:off x="9232464" y="4614476"/>
                  <a:ext cx="248273" cy="0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Conector recto de flecha 43"/>
                <p:cNvCxnSpPr/>
                <p:nvPr/>
              </p:nvCxnSpPr>
              <p:spPr>
                <a:xfrm>
                  <a:off x="9190703" y="4834659"/>
                  <a:ext cx="248273" cy="0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5" name="Conector recto de flecha 44"/>
              <p:cNvCxnSpPr/>
              <p:nvPr/>
            </p:nvCxnSpPr>
            <p:spPr>
              <a:xfrm>
                <a:off x="9789863" y="5416070"/>
                <a:ext cx="248273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33" name="Grupo 32"/>
            <p:cNvGrpSpPr/>
            <p:nvPr/>
          </p:nvGrpSpPr>
          <p:grpSpPr>
            <a:xfrm>
              <a:off x="1057958" y="4440405"/>
              <a:ext cx="3417181" cy="1195229"/>
              <a:chOff x="715070" y="4366929"/>
              <a:chExt cx="3417181" cy="1195229"/>
            </a:xfrm>
          </p:grpSpPr>
          <p:grpSp>
            <p:nvGrpSpPr>
              <p:cNvPr id="4" name="Grupo 3"/>
              <p:cNvGrpSpPr/>
              <p:nvPr/>
            </p:nvGrpSpPr>
            <p:grpSpPr>
              <a:xfrm>
                <a:off x="715070" y="4366929"/>
                <a:ext cx="3417181" cy="1195229"/>
                <a:chOff x="-5300455" y="-496545"/>
                <a:chExt cx="3417181" cy="1195229"/>
              </a:xfrm>
            </p:grpSpPr>
            <p:sp>
              <p:nvSpPr>
                <p:cNvPr id="94" name="TextBox 93">
                  <a:extLst>
                    <a:ext uri="{FF2B5EF4-FFF2-40B4-BE49-F238E27FC236}">
                      <a16:creationId xmlns="" xmlns:a16="http://schemas.microsoft.com/office/drawing/2014/main" id="{893206C5-83F8-4A40-8FE3-0454CFD016E4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-5300454" y="-104613"/>
                  <a:ext cx="3239294" cy="80329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3600">
                      <a:solidFill>
                        <a:schemeClr val="tx1"/>
                      </a:solidFill>
                      <a:latin typeface="Lato Light"/>
                    </a:defRPr>
                  </a:lvl1pPr>
                  <a:lvl2pPr marL="742950" indent="-285750">
                    <a:defRPr sz="3600">
                      <a:solidFill>
                        <a:schemeClr val="tx1"/>
                      </a:solidFill>
                      <a:latin typeface="Lato Light"/>
                    </a:defRPr>
                  </a:lvl2pPr>
                  <a:lvl3pPr marL="1143000" indent="-228600">
                    <a:defRPr sz="3600">
                      <a:solidFill>
                        <a:schemeClr val="tx1"/>
                      </a:solidFill>
                      <a:latin typeface="Lato Light"/>
                    </a:defRPr>
                  </a:lvl3pPr>
                  <a:lvl4pPr marL="1600200" indent="-228600">
                    <a:defRPr sz="3600">
                      <a:solidFill>
                        <a:schemeClr val="tx1"/>
                      </a:solidFill>
                      <a:latin typeface="Lato Light"/>
                    </a:defRPr>
                  </a:lvl4pPr>
                  <a:lvl5pPr marL="2057400" indent="-228600">
                    <a:defRPr sz="3600">
                      <a:solidFill>
                        <a:schemeClr val="tx1"/>
                      </a:solidFill>
                      <a:latin typeface="Lato Light"/>
                    </a:defRPr>
                  </a:lvl5pPr>
                  <a:lvl6pPr marL="2514600" indent="-228600" defTabSz="1827213" fontAlgn="base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/>
                    </a:defRPr>
                  </a:lvl6pPr>
                  <a:lvl7pPr marL="2971800" indent="-228600" defTabSz="1827213" fontAlgn="base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/>
                    </a:defRPr>
                  </a:lvl7pPr>
                  <a:lvl8pPr marL="3429000" indent="-228600" defTabSz="1827213" fontAlgn="base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/>
                    </a:defRPr>
                  </a:lvl8pPr>
                  <a:lvl9pPr marL="3886200" indent="-228600" defTabSz="1827213" fontAlgn="base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/>
                    </a:defRPr>
                  </a:lvl9pPr>
                </a:lstStyle>
                <a:p>
                  <a:pPr eaLnBrk="1" hangingPunct="1">
                    <a:lnSpc>
                      <a:spcPct val="110000"/>
                    </a:lnSpc>
                  </a:pPr>
                  <a:r>
                    <a:rPr lang="es-ES" altLang="es-ES" sz="1400" b="1" dirty="0">
                      <a:latin typeface="Arial" panose="020B0604020202020204" pitchFamily="34" charset="0"/>
                      <a:ea typeface="Open Sans" panose="020B0606030504020204" pitchFamily="34" charset="0"/>
                      <a:cs typeface="Arial" panose="020B0604020202020204" pitchFamily="34" charset="0"/>
                    </a:rPr>
                    <a:t>s</a:t>
                  </a:r>
                  <a:r>
                    <a:rPr lang="es-ES" altLang="es-ES" sz="1400" b="1" dirty="0" smtClean="0">
                      <a:latin typeface="Arial" panose="020B0604020202020204" pitchFamily="34" charset="0"/>
                      <a:ea typeface="Open Sans" panose="020B0606030504020204" pitchFamily="34" charset="0"/>
                      <a:cs typeface="Arial" panose="020B0604020202020204" pitchFamily="34" charset="0"/>
                    </a:rPr>
                    <a:t>intaxis</a:t>
                  </a:r>
                  <a:r>
                    <a:rPr lang="es-ES" altLang="es-ES" sz="1400" b="1" dirty="0" smtClean="0">
                      <a:latin typeface="Arial" panose="020B0604020202020204" pitchFamily="34" charset="0"/>
                      <a:ea typeface="Open Sans" panose="020B0606030504020204" pitchFamily="34" charset="0"/>
                      <a:cs typeface="Arial" panose="020B0604020202020204" pitchFamily="34" charset="0"/>
                    </a:rPr>
                    <a:t>	    signos</a:t>
                  </a:r>
                  <a:r>
                    <a:rPr lang="es-ES" altLang="es-ES" sz="1400" b="1" dirty="0">
                      <a:latin typeface="Arial" panose="020B0604020202020204" pitchFamily="34" charset="0"/>
                      <a:ea typeface="Open Sans" panose="020B0606030504020204" pitchFamily="34" charset="0"/>
                      <a:cs typeface="Arial" panose="020B0604020202020204" pitchFamily="34" charset="0"/>
                    </a:rPr>
                    <a:t/>
                  </a:r>
                  <a:br>
                    <a:rPr lang="es-ES" altLang="es-ES" sz="1400" b="1" dirty="0">
                      <a:latin typeface="Arial" panose="020B0604020202020204" pitchFamily="34" charset="0"/>
                      <a:ea typeface="Open Sans" panose="020B0606030504020204" pitchFamily="34" charset="0"/>
                      <a:cs typeface="Arial" panose="020B0604020202020204" pitchFamily="34" charset="0"/>
                    </a:rPr>
                  </a:br>
                  <a:r>
                    <a:rPr lang="es-ES" altLang="es-ES" sz="1400" b="1" dirty="0" smtClean="0">
                      <a:latin typeface="Arial" panose="020B0604020202020204" pitchFamily="34" charset="0"/>
                      <a:ea typeface="Open Sans" panose="020B0606030504020204" pitchFamily="34" charset="0"/>
                      <a:cs typeface="Arial" panose="020B0604020202020204" pitchFamily="34" charset="0"/>
                    </a:rPr>
                    <a:t>semántica        </a:t>
                  </a:r>
                  <a:r>
                    <a:rPr lang="es-ES" altLang="es-ES" sz="1400" b="1" dirty="0" smtClean="0">
                      <a:latin typeface="Arial" panose="020B0604020202020204" pitchFamily="34" charset="0"/>
                      <a:ea typeface="Open Sans" panose="020B0606030504020204" pitchFamily="34" charset="0"/>
                      <a:cs typeface="Arial" panose="020B0604020202020204" pitchFamily="34" charset="0"/>
                    </a:rPr>
                    <a:t>significado</a:t>
                  </a:r>
                  <a:endParaRPr lang="es-ES" altLang="es-ES" sz="1400" b="1" dirty="0">
                    <a:latin typeface="Arial" panose="020B0604020202020204" pitchFamily="34" charset="0"/>
                    <a:ea typeface="Open Sans" panose="020B0606030504020204" pitchFamily="34" charset="0"/>
                    <a:cs typeface="Arial" panose="020B0604020202020204" pitchFamily="34" charset="0"/>
                  </a:endParaRPr>
                </a:p>
                <a:p>
                  <a:pPr eaLnBrk="1" hangingPunct="1">
                    <a:lnSpc>
                      <a:spcPct val="110000"/>
                    </a:lnSpc>
                  </a:pPr>
                  <a:r>
                    <a:rPr lang="es-ES" altLang="es-ES" sz="1400" b="1" dirty="0" smtClean="0">
                      <a:latin typeface="Arial" panose="020B0604020202020204" pitchFamily="34" charset="0"/>
                      <a:ea typeface="Open Sans" panose="020B0606030504020204" pitchFamily="34" charset="0"/>
                      <a:cs typeface="Arial" panose="020B0604020202020204" pitchFamily="34" charset="0"/>
                    </a:rPr>
                    <a:t>pragmática         </a:t>
                  </a:r>
                  <a:r>
                    <a:rPr lang="es-ES" altLang="es-ES" sz="1400" b="1" dirty="0" smtClean="0">
                      <a:latin typeface="Arial" panose="020B0604020202020204" pitchFamily="34" charset="0"/>
                      <a:ea typeface="Open Sans" panose="020B0606030504020204" pitchFamily="34" charset="0"/>
                      <a:cs typeface="Arial" panose="020B0604020202020204" pitchFamily="34" charset="0"/>
                    </a:rPr>
                    <a:t>interpretación</a:t>
                  </a:r>
                  <a:endParaRPr lang="en-US" altLang="es-ES" sz="1400" b="1" dirty="0">
                    <a:latin typeface="Arial" panose="020B0604020202020204" pitchFamily="34" charset="0"/>
                    <a:ea typeface="Open Sans" panose="020B0606030504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95" name="Rectangle 94">
                  <a:extLst>
                    <a:ext uri="{FF2B5EF4-FFF2-40B4-BE49-F238E27FC236}">
                      <a16:creationId xmlns="" xmlns:a16="http://schemas.microsoft.com/office/drawing/2014/main" id="{CEB12012-B334-6746-B59A-1DA8BAF7C04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5300455" y="-496545"/>
                  <a:ext cx="3417181" cy="33855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3600">
                      <a:solidFill>
                        <a:schemeClr val="tx1"/>
                      </a:solidFill>
                      <a:latin typeface="Lato Light"/>
                    </a:defRPr>
                  </a:lvl1pPr>
                  <a:lvl2pPr marL="742950" indent="-285750">
                    <a:defRPr sz="3600">
                      <a:solidFill>
                        <a:schemeClr val="tx1"/>
                      </a:solidFill>
                      <a:latin typeface="Lato Light"/>
                    </a:defRPr>
                  </a:lvl2pPr>
                  <a:lvl3pPr marL="1143000" indent="-228600">
                    <a:defRPr sz="3600">
                      <a:solidFill>
                        <a:schemeClr val="tx1"/>
                      </a:solidFill>
                      <a:latin typeface="Lato Light"/>
                    </a:defRPr>
                  </a:lvl3pPr>
                  <a:lvl4pPr marL="1600200" indent="-228600">
                    <a:defRPr sz="3600">
                      <a:solidFill>
                        <a:schemeClr val="tx1"/>
                      </a:solidFill>
                      <a:latin typeface="Lato Light"/>
                    </a:defRPr>
                  </a:lvl4pPr>
                  <a:lvl5pPr marL="2057400" indent="-228600">
                    <a:defRPr sz="3600">
                      <a:solidFill>
                        <a:schemeClr val="tx1"/>
                      </a:solidFill>
                      <a:latin typeface="Lato Light"/>
                    </a:defRPr>
                  </a:lvl5pPr>
                  <a:lvl6pPr marL="2514600" indent="-228600" defTabSz="1827213" fontAlgn="base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/>
                    </a:defRPr>
                  </a:lvl6pPr>
                  <a:lvl7pPr marL="2971800" indent="-228600" defTabSz="1827213" fontAlgn="base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/>
                    </a:defRPr>
                  </a:lvl7pPr>
                  <a:lvl8pPr marL="3429000" indent="-228600" defTabSz="1827213" fontAlgn="base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/>
                    </a:defRPr>
                  </a:lvl8pPr>
                  <a:lvl9pPr marL="3886200" indent="-228600" defTabSz="1827213" fontAlgn="base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/>
                    </a:defRPr>
                  </a:lvl9pPr>
                </a:lstStyle>
                <a:p>
                  <a:pPr eaLnBrk="1" hangingPunct="1"/>
                  <a:r>
                    <a:rPr lang="en-US" altLang="es-ES" sz="1600" b="1" dirty="0" smtClean="0">
                      <a:solidFill>
                        <a:schemeClr val="accent6">
                          <a:lumMod val="75000"/>
                        </a:schemeClr>
                      </a:solidFill>
                      <a:latin typeface="Arial" panose="020B0604020202020204" pitchFamily="34" charset="0"/>
                      <a:ea typeface="Roboto Regular" panose="02000000000000000000" pitchFamily="2" charset="0"/>
                      <a:cs typeface="Arial" panose="020B0604020202020204" pitchFamily="34" charset="0"/>
                    </a:rPr>
                    <a:t>2. </a:t>
                  </a:r>
                  <a:r>
                    <a:rPr lang="en-US" altLang="es-ES" sz="1600" b="1" dirty="0" err="1" smtClean="0">
                      <a:solidFill>
                        <a:schemeClr val="accent6">
                          <a:lumMod val="75000"/>
                        </a:schemeClr>
                      </a:solidFill>
                      <a:latin typeface="Arial" panose="020B0604020202020204" pitchFamily="34" charset="0"/>
                      <a:ea typeface="Roboto Regular" panose="02000000000000000000" pitchFamily="2" charset="0"/>
                      <a:cs typeface="Arial" panose="020B0604020202020204" pitchFamily="34" charset="0"/>
                    </a:rPr>
                    <a:t>Tríada</a:t>
                  </a:r>
                  <a:r>
                    <a:rPr lang="en-US" altLang="es-ES" sz="1600" b="1" dirty="0" smtClean="0">
                      <a:solidFill>
                        <a:schemeClr val="accent6">
                          <a:lumMod val="75000"/>
                        </a:schemeClr>
                      </a:solidFill>
                      <a:latin typeface="Arial" panose="020B0604020202020204" pitchFamily="34" charset="0"/>
                      <a:ea typeface="Roboto Regular" panose="02000000000000000000" pitchFamily="2" charset="0"/>
                      <a:cs typeface="Arial" panose="020B0604020202020204" pitchFamily="34" charset="0"/>
                    </a:rPr>
                    <a:t> de Morris (1938)</a:t>
                  </a:r>
                  <a:endParaRPr lang="en-US" altLang="es-ES" sz="1600" b="1" dirty="0">
                    <a:solidFill>
                      <a:schemeClr val="accent6">
                        <a:lumMod val="75000"/>
                      </a:schemeClr>
                    </a:solidFill>
                    <a:latin typeface="Arial" panose="020B0604020202020204" pitchFamily="34" charset="0"/>
                    <a:ea typeface="Roboto Regular" panose="02000000000000000000" pitchFamily="2" charset="0"/>
                    <a:cs typeface="Arial" panose="020B0604020202020204" pitchFamily="34" charset="0"/>
                  </a:endParaRPr>
                </a:p>
              </p:txBody>
            </p:sp>
          </p:grpSp>
          <p:cxnSp>
            <p:nvCxnSpPr>
              <p:cNvPr id="47" name="Conector recto de flecha 46"/>
              <p:cNvCxnSpPr/>
              <p:nvPr/>
            </p:nvCxnSpPr>
            <p:spPr>
              <a:xfrm>
                <a:off x="1562305" y="4932132"/>
                <a:ext cx="248273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0" name="Conector recto de flecha 49"/>
              <p:cNvCxnSpPr/>
              <p:nvPr/>
            </p:nvCxnSpPr>
            <p:spPr>
              <a:xfrm>
                <a:off x="1747137" y="5184000"/>
                <a:ext cx="248273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1" name="Conector recto de flecha 50"/>
              <p:cNvCxnSpPr/>
              <p:nvPr/>
            </p:nvCxnSpPr>
            <p:spPr>
              <a:xfrm>
                <a:off x="1811855" y="5386504"/>
                <a:ext cx="248273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36" name="Rectángulo 10"/>
            <p:cNvSpPr/>
            <p:nvPr/>
          </p:nvSpPr>
          <p:spPr>
            <a:xfrm>
              <a:off x="6541386" y="4406148"/>
              <a:ext cx="31290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  <a:endPara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" name="4 CuadroTexto"/>
            <p:cNvSpPr txBox="1"/>
            <p:nvPr/>
          </p:nvSpPr>
          <p:spPr>
            <a:xfrm>
              <a:off x="4865922" y="4229100"/>
              <a:ext cx="1767943" cy="9694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300" b="1" dirty="0">
                  <a:latin typeface="Arial" panose="020B0604020202020204" pitchFamily="34" charset="0"/>
                  <a:cs typeface="Arial" panose="020B0604020202020204" pitchFamily="34" charset="0"/>
                </a:rPr>
                <a:t>NARRATIVA PERIODÍSTICA MULTIMEDIA</a:t>
              </a:r>
            </a:p>
            <a:p>
              <a:endParaRPr lang="es-ES" dirty="0"/>
            </a:p>
          </p:txBody>
        </p:sp>
      </p:grpSp>
    </p:spTree>
    <p:extLst>
      <p:ext uri="{BB962C8B-B14F-4D97-AF65-F5344CB8AC3E}">
        <p14:creationId xmlns:p14="http://schemas.microsoft.com/office/powerpoint/2010/main" val="2227680790"/>
      </p:ext>
    </p:extLst>
  </p:cSld>
  <p:clrMapOvr>
    <a:masterClrMapping/>
  </p:clrMapOvr>
  <p:transition spd="slow" advClick="0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65</Words>
  <Application>Microsoft Office PowerPoint</Application>
  <PresentationFormat>Personalizado</PresentationFormat>
  <Paragraphs>28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Microsoft Office</dc:creator>
  <cp:lastModifiedBy>Servicios Informáticos</cp:lastModifiedBy>
  <cp:revision>32</cp:revision>
  <cp:lastPrinted>2018-03-27T09:18:01Z</cp:lastPrinted>
  <dcterms:created xsi:type="dcterms:W3CDTF">2018-03-26T15:37:11Z</dcterms:created>
  <dcterms:modified xsi:type="dcterms:W3CDTF">2018-11-07T15:53:37Z</dcterms:modified>
</cp:coreProperties>
</file>